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Helvetica World" panose="020B0604020202020204" charset="-128"/>
      <p:regular r:id="rId13"/>
    </p:embeddedFont>
    <p:embeddedFont>
      <p:font typeface="Agrandir Bold" panose="020B0604020202020204" charset="0"/>
      <p:regular r:id="rId14"/>
    </p:embeddedFont>
    <p:embeddedFont>
      <p:font typeface="Anton" pitchFamily="2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Garet" panose="020B0604020202020204" charset="0"/>
      <p:regular r:id="rId20"/>
    </p:embeddedFont>
    <p:embeddedFont>
      <p:font typeface="Garet Bold" panose="020B0604020202020204" charset="0"/>
      <p:regular r:id="rId21"/>
    </p:embeddedFont>
    <p:embeddedFont>
      <p:font typeface="League Gothic" panose="020B0604020202020204" charset="0"/>
      <p:regular r:id="rId22"/>
    </p:embeddedFont>
    <p:embeddedFont>
      <p:font typeface="Montserrat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134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772574" y="408288"/>
            <a:ext cx="12368806" cy="8242649"/>
          </a:xfrm>
          <a:custGeom>
            <a:avLst/>
            <a:gdLst/>
            <a:ahLst/>
            <a:cxnLst/>
            <a:rect l="l" t="t" r="r" b="b"/>
            <a:pathLst>
              <a:path w="12368806" h="8242649">
                <a:moveTo>
                  <a:pt x="0" y="0"/>
                </a:moveTo>
                <a:lnTo>
                  <a:pt x="12368806" y="0"/>
                </a:lnTo>
                <a:lnTo>
                  <a:pt x="12368806" y="8242650"/>
                </a:lnTo>
                <a:lnTo>
                  <a:pt x="0" y="82426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8904109" y="-5318858"/>
            <a:ext cx="564856" cy="18614324"/>
            <a:chOff x="0" y="0"/>
            <a:chExt cx="148769" cy="49025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8769" cy="4902538"/>
            </a:xfrm>
            <a:custGeom>
              <a:avLst/>
              <a:gdLst/>
              <a:ahLst/>
              <a:cxnLst/>
              <a:rect l="l" t="t" r="r" b="b"/>
              <a:pathLst>
                <a:path w="148769" h="4902538">
                  <a:moveTo>
                    <a:pt x="74384" y="0"/>
                  </a:moveTo>
                  <a:lnTo>
                    <a:pt x="74384" y="0"/>
                  </a:lnTo>
                  <a:cubicBezTo>
                    <a:pt x="115466" y="0"/>
                    <a:pt x="148769" y="33303"/>
                    <a:pt x="148769" y="74384"/>
                  </a:cubicBezTo>
                  <a:lnTo>
                    <a:pt x="148769" y="4828154"/>
                  </a:lnTo>
                  <a:cubicBezTo>
                    <a:pt x="148769" y="4869235"/>
                    <a:pt x="115466" y="4902538"/>
                    <a:pt x="74384" y="4902538"/>
                  </a:cubicBezTo>
                  <a:lnTo>
                    <a:pt x="74384" y="4902538"/>
                  </a:lnTo>
                  <a:cubicBezTo>
                    <a:pt x="33303" y="4902538"/>
                    <a:pt x="0" y="4869235"/>
                    <a:pt x="0" y="4828154"/>
                  </a:cubicBezTo>
                  <a:lnTo>
                    <a:pt x="0" y="74384"/>
                  </a:lnTo>
                  <a:cubicBezTo>
                    <a:pt x="0" y="33303"/>
                    <a:pt x="33303" y="0"/>
                    <a:pt x="7438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C0203">
                    <a:alpha val="100000"/>
                  </a:srgbClr>
                </a:gs>
                <a:gs pos="100000">
                  <a:srgbClr val="8C1702">
                    <a:alpha val="0"/>
                  </a:srgbClr>
                </a:gs>
              </a:gsLst>
              <a:lin ang="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48769" cy="49406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7072387" y="802308"/>
            <a:ext cx="373825" cy="1489884"/>
          </a:xfrm>
          <a:custGeom>
            <a:avLst/>
            <a:gdLst/>
            <a:ahLst/>
            <a:cxnLst/>
            <a:rect l="l" t="t" r="r" b="b"/>
            <a:pathLst>
              <a:path w="373825" h="1489884">
                <a:moveTo>
                  <a:pt x="0" y="0"/>
                </a:moveTo>
                <a:lnTo>
                  <a:pt x="373826" y="0"/>
                </a:lnTo>
                <a:lnTo>
                  <a:pt x="373826" y="1489884"/>
                </a:lnTo>
                <a:lnTo>
                  <a:pt x="0" y="14898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0"/>
            <a:ext cx="18288000" cy="3782539"/>
          </a:xfrm>
          <a:custGeom>
            <a:avLst/>
            <a:gdLst/>
            <a:ahLst/>
            <a:cxnLst/>
            <a:rect l="l" t="t" r="r" b="b"/>
            <a:pathLst>
              <a:path w="18288000" h="3782539">
                <a:moveTo>
                  <a:pt x="0" y="0"/>
                </a:moveTo>
                <a:lnTo>
                  <a:pt x="18288000" y="0"/>
                </a:lnTo>
                <a:lnTo>
                  <a:pt x="18288000" y="3782539"/>
                </a:lnTo>
                <a:lnTo>
                  <a:pt x="0" y="37825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68479" r="-645" b="-318126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0"/>
            <a:ext cx="18288000" cy="3782539"/>
          </a:xfrm>
          <a:custGeom>
            <a:avLst/>
            <a:gdLst/>
            <a:ahLst/>
            <a:cxnLst/>
            <a:rect l="l" t="t" r="r" b="b"/>
            <a:pathLst>
              <a:path w="18288000" h="3782539">
                <a:moveTo>
                  <a:pt x="0" y="0"/>
                </a:moveTo>
                <a:lnTo>
                  <a:pt x="18288000" y="0"/>
                </a:lnTo>
                <a:lnTo>
                  <a:pt x="18288000" y="3782539"/>
                </a:lnTo>
                <a:lnTo>
                  <a:pt x="0" y="37825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5000"/>
            </a:blip>
            <a:stretch>
              <a:fillRect l="-1418" t="-161808" b="-636266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925045" y="222914"/>
            <a:ext cx="14564639" cy="2668414"/>
          </a:xfrm>
          <a:custGeom>
            <a:avLst/>
            <a:gdLst/>
            <a:ahLst/>
            <a:cxnLst/>
            <a:rect l="l" t="t" r="r" b="b"/>
            <a:pathLst>
              <a:path w="14564639" h="2668414">
                <a:moveTo>
                  <a:pt x="0" y="0"/>
                </a:moveTo>
                <a:lnTo>
                  <a:pt x="14564639" y="0"/>
                </a:lnTo>
                <a:lnTo>
                  <a:pt x="14564639" y="2668414"/>
                </a:lnTo>
                <a:lnTo>
                  <a:pt x="0" y="266841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788" t="-121097" r="-2058" b="-187646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5309893" y="4270733"/>
            <a:ext cx="12368806" cy="8242649"/>
          </a:xfrm>
          <a:custGeom>
            <a:avLst/>
            <a:gdLst/>
            <a:ahLst/>
            <a:cxnLst/>
            <a:rect l="l" t="t" r="r" b="b"/>
            <a:pathLst>
              <a:path w="12368806" h="8242649">
                <a:moveTo>
                  <a:pt x="0" y="0"/>
                </a:moveTo>
                <a:lnTo>
                  <a:pt x="12368806" y="0"/>
                </a:lnTo>
                <a:lnTo>
                  <a:pt x="12368806" y="8242649"/>
                </a:lnTo>
                <a:lnTo>
                  <a:pt x="0" y="82426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0" y="9553198"/>
            <a:ext cx="18288000" cy="729220"/>
          </a:xfrm>
          <a:custGeom>
            <a:avLst/>
            <a:gdLst/>
            <a:ahLst/>
            <a:cxnLst/>
            <a:rect l="l" t="t" r="r" b="b"/>
            <a:pathLst>
              <a:path w="18288000" h="729220">
                <a:moveTo>
                  <a:pt x="18288000" y="0"/>
                </a:moveTo>
                <a:lnTo>
                  <a:pt x="0" y="0"/>
                </a:lnTo>
                <a:lnTo>
                  <a:pt x="0" y="729220"/>
                </a:lnTo>
                <a:lnTo>
                  <a:pt x="18288000" y="72922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5"/>
            <a:stretch>
              <a:fillRect l="-48094" t="-582823" r="-576" b="-3045669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784666" y="4582381"/>
            <a:ext cx="14845396" cy="1303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95"/>
              </a:lnSpc>
            </a:pPr>
            <a:r>
              <a:rPr lang="en-US" sz="9797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TITLE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63663" y="2542766"/>
            <a:ext cx="14760674" cy="554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9"/>
              </a:lnSpc>
            </a:pPr>
            <a:r>
              <a:rPr lang="en-US" sz="3827" spc="95">
                <a:solidFill>
                  <a:srgbClr val="FCBD10"/>
                </a:solidFill>
                <a:latin typeface="Anton"/>
                <a:ea typeface="Anton"/>
                <a:cs typeface="Anton"/>
                <a:sym typeface="Anton"/>
              </a:rPr>
              <a:t>INTERNATIONAL INNOVATION AND INVENTION COMPETITION THROUGH EXHIBITION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63663" y="3166518"/>
            <a:ext cx="14760674" cy="482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1"/>
              </a:lnSpc>
            </a:pPr>
            <a:r>
              <a:rPr lang="en-US" sz="3281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Shaping A Sustainable Future Through AI-Driven Innovation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337257" y="7946833"/>
            <a:ext cx="11613485" cy="91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5"/>
              </a:lnSpc>
            </a:pPr>
            <a:r>
              <a:rPr lang="en-US" sz="3500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AGENCY/ SCHOOL/ UNIVERSITY/ </a:t>
            </a:r>
          </a:p>
          <a:p>
            <a:pPr algn="ctr">
              <a:lnSpc>
                <a:spcPts val="3535"/>
              </a:lnSpc>
            </a:pPr>
            <a:r>
              <a:rPr lang="en-US" sz="3500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POLYTECHNIC/ COLLEGE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032120" y="9680318"/>
            <a:ext cx="9835534" cy="465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5"/>
              </a:lnSpc>
            </a:pPr>
            <a:r>
              <a:rPr lang="en-US" sz="3500" b="1">
                <a:solidFill>
                  <a:srgbClr val="FDDD79"/>
                </a:solidFill>
                <a:latin typeface="Garet Bold"/>
                <a:ea typeface="Garet Bold"/>
                <a:cs typeface="Garet Bold"/>
                <a:sym typeface="Garet Bold"/>
              </a:rPr>
              <a:t>INNOVATION PROJECT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84666" y="5822080"/>
            <a:ext cx="14845396" cy="792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0"/>
              </a:lnSpc>
            </a:pPr>
            <a:r>
              <a:rPr lang="en-US" sz="6000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SUB TITLE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261521" y="6723794"/>
            <a:ext cx="3891687" cy="815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endParaRPr/>
          </a:p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Presenter's Name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b="-1851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500493" y="-6164249"/>
            <a:ext cx="15521882" cy="10343879"/>
          </a:xfrm>
          <a:custGeom>
            <a:avLst/>
            <a:gdLst/>
            <a:ahLst/>
            <a:cxnLst/>
            <a:rect l="l" t="t" r="r" b="b"/>
            <a:pathLst>
              <a:path w="15521882" h="10343879">
                <a:moveTo>
                  <a:pt x="0" y="0"/>
                </a:moveTo>
                <a:lnTo>
                  <a:pt x="15521883" y="0"/>
                </a:lnTo>
                <a:lnTo>
                  <a:pt x="15521883" y="10343879"/>
                </a:lnTo>
                <a:lnTo>
                  <a:pt x="0" y="103438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584583" y="5868453"/>
            <a:ext cx="15521882" cy="10343879"/>
          </a:xfrm>
          <a:custGeom>
            <a:avLst/>
            <a:gdLst/>
            <a:ahLst/>
            <a:cxnLst/>
            <a:rect l="l" t="t" r="r" b="b"/>
            <a:pathLst>
              <a:path w="15521882" h="10343879">
                <a:moveTo>
                  <a:pt x="0" y="0"/>
                </a:moveTo>
                <a:lnTo>
                  <a:pt x="15521883" y="0"/>
                </a:lnTo>
                <a:lnTo>
                  <a:pt x="15521883" y="10343880"/>
                </a:lnTo>
                <a:lnTo>
                  <a:pt x="0" y="103438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-10800000">
            <a:off x="761066" y="9992078"/>
            <a:ext cx="16124436" cy="875593"/>
            <a:chOff x="0" y="0"/>
            <a:chExt cx="4246765" cy="23060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46765" cy="230609"/>
            </a:xfrm>
            <a:custGeom>
              <a:avLst/>
              <a:gdLst/>
              <a:ahLst/>
              <a:cxnLst/>
              <a:rect l="l" t="t" r="r" b="b"/>
              <a:pathLst>
                <a:path w="4246765" h="230609">
                  <a:moveTo>
                    <a:pt x="9123" y="0"/>
                  </a:moveTo>
                  <a:lnTo>
                    <a:pt x="4237642" y="0"/>
                  </a:lnTo>
                  <a:cubicBezTo>
                    <a:pt x="4240062" y="0"/>
                    <a:pt x="4242382" y="961"/>
                    <a:pt x="4244093" y="2672"/>
                  </a:cubicBezTo>
                  <a:cubicBezTo>
                    <a:pt x="4245804" y="4383"/>
                    <a:pt x="4246765" y="6703"/>
                    <a:pt x="4246765" y="9123"/>
                  </a:cubicBezTo>
                  <a:lnTo>
                    <a:pt x="4246765" y="221486"/>
                  </a:lnTo>
                  <a:cubicBezTo>
                    <a:pt x="4246765" y="223906"/>
                    <a:pt x="4245804" y="226226"/>
                    <a:pt x="4244093" y="227937"/>
                  </a:cubicBezTo>
                  <a:cubicBezTo>
                    <a:pt x="4242382" y="229648"/>
                    <a:pt x="4240062" y="230609"/>
                    <a:pt x="4237642" y="230609"/>
                  </a:cubicBezTo>
                  <a:lnTo>
                    <a:pt x="9123" y="230609"/>
                  </a:lnTo>
                  <a:cubicBezTo>
                    <a:pt x="6703" y="230609"/>
                    <a:pt x="4383" y="229648"/>
                    <a:pt x="2672" y="227937"/>
                  </a:cubicBezTo>
                  <a:cubicBezTo>
                    <a:pt x="961" y="226226"/>
                    <a:pt x="0" y="223906"/>
                    <a:pt x="0" y="221486"/>
                  </a:cubicBezTo>
                  <a:lnTo>
                    <a:pt x="0" y="9123"/>
                  </a:lnTo>
                  <a:cubicBezTo>
                    <a:pt x="0" y="6703"/>
                    <a:pt x="961" y="4383"/>
                    <a:pt x="2672" y="2672"/>
                  </a:cubicBezTo>
                  <a:cubicBezTo>
                    <a:pt x="4383" y="961"/>
                    <a:pt x="6703" y="0"/>
                    <a:pt x="912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C0203">
                    <a:alpha val="100000"/>
                  </a:srgbClr>
                </a:gs>
                <a:gs pos="100000">
                  <a:srgbClr val="8C1702">
                    <a:alpha val="0"/>
                  </a:srgbClr>
                </a:gs>
              </a:gsLst>
              <a:lin ang="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246765" cy="287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9525" y="0"/>
            <a:ext cx="1038225" cy="10287000"/>
          </a:xfrm>
          <a:custGeom>
            <a:avLst/>
            <a:gdLst/>
            <a:ahLst/>
            <a:cxnLst/>
            <a:rect l="l" t="t" r="r" b="b"/>
            <a:pathLst>
              <a:path w="1038225" h="10287000">
                <a:moveTo>
                  <a:pt x="1038225" y="0"/>
                </a:moveTo>
                <a:lnTo>
                  <a:pt x="0" y="0"/>
                </a:lnTo>
                <a:lnTo>
                  <a:pt x="0" y="10287000"/>
                </a:lnTo>
                <a:lnTo>
                  <a:pt x="1038225" y="10287000"/>
                </a:lnTo>
                <a:lnTo>
                  <a:pt x="1038225" y="0"/>
                </a:lnTo>
                <a:close/>
              </a:path>
            </a:pathLst>
          </a:custGeom>
          <a:blipFill>
            <a:blip r:embed="rId4"/>
            <a:stretch>
              <a:fillRect l="-1335471" t="-14408" r="-1183315" b="-149895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3945343" y="115793"/>
            <a:ext cx="4238107" cy="1509942"/>
            <a:chOff x="0" y="0"/>
            <a:chExt cx="5650809" cy="2013256"/>
          </a:xfrm>
        </p:grpSpPr>
        <p:sp>
          <p:nvSpPr>
            <p:cNvPr id="10" name="Freeform 10"/>
            <p:cNvSpPr/>
            <p:nvPr/>
          </p:nvSpPr>
          <p:spPr>
            <a:xfrm>
              <a:off x="324587" y="0"/>
              <a:ext cx="5326222" cy="1486401"/>
            </a:xfrm>
            <a:custGeom>
              <a:avLst/>
              <a:gdLst/>
              <a:ahLst/>
              <a:cxnLst/>
              <a:rect l="l" t="t" r="r" b="b"/>
              <a:pathLst>
                <a:path w="5326222" h="1486401">
                  <a:moveTo>
                    <a:pt x="0" y="0"/>
                  </a:moveTo>
                  <a:lnTo>
                    <a:pt x="5326222" y="0"/>
                  </a:lnTo>
                  <a:lnTo>
                    <a:pt x="5326222" y="1486401"/>
                  </a:lnTo>
                  <a:lnTo>
                    <a:pt x="0" y="1486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770" t="-121097" r="-55457" b="-187646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3586764" y="977305"/>
              <a:ext cx="1971855" cy="1035952"/>
            </a:xfrm>
            <a:custGeom>
              <a:avLst/>
              <a:gdLst/>
              <a:ahLst/>
              <a:cxnLst/>
              <a:rect l="l" t="t" r="r" b="b"/>
              <a:pathLst>
                <a:path w="1971855" h="1035952">
                  <a:moveTo>
                    <a:pt x="0" y="0"/>
                  </a:moveTo>
                  <a:lnTo>
                    <a:pt x="1971854" y="0"/>
                  </a:lnTo>
                  <a:lnTo>
                    <a:pt x="1971854" y="1035951"/>
                  </a:lnTo>
                  <a:lnTo>
                    <a:pt x="0" y="10359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97619" t="-121097" r="-5902" b="-187646"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1249145"/>
              <a:ext cx="3722504" cy="5215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40"/>
                </a:lnSpc>
              </a:pPr>
              <a:r>
                <a:rPr lang="en-US" sz="1583" spc="39">
                  <a:solidFill>
                    <a:srgbClr val="FCBD10"/>
                  </a:solidFill>
                  <a:latin typeface="League Gothic"/>
                  <a:ea typeface="League Gothic"/>
                  <a:cs typeface="League Gothic"/>
                  <a:sym typeface="League Gothic"/>
                </a:rPr>
                <a:t>International Innovation and Invention Competition Through Exhibition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474789" y="515733"/>
            <a:ext cx="9602687" cy="862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700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OUR TEAM</a:t>
            </a:r>
          </a:p>
        </p:txBody>
      </p:sp>
      <p:sp>
        <p:nvSpPr>
          <p:cNvPr id="14" name="TextBox 14"/>
          <p:cNvSpPr txBox="1"/>
          <p:nvPr/>
        </p:nvSpPr>
        <p:spPr>
          <a:xfrm rot="-5400000">
            <a:off x="-2727840" y="7198618"/>
            <a:ext cx="6503429" cy="465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5"/>
              </a:lnSpc>
            </a:pPr>
            <a:r>
              <a:rPr lang="en-US" sz="3500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INNOVATION PROJECT</a:t>
            </a:r>
          </a:p>
        </p:txBody>
      </p:sp>
      <p:grpSp>
        <p:nvGrpSpPr>
          <p:cNvPr id="15" name="Group 15"/>
          <p:cNvGrpSpPr/>
          <p:nvPr/>
        </p:nvGrpSpPr>
        <p:grpSpPr>
          <a:xfrm rot="-10800000">
            <a:off x="16659695" y="9274056"/>
            <a:ext cx="3371660" cy="1031994"/>
            <a:chOff x="0" y="0"/>
            <a:chExt cx="1007391" cy="30834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07391" cy="308341"/>
            </a:xfrm>
            <a:custGeom>
              <a:avLst/>
              <a:gdLst/>
              <a:ahLst/>
              <a:cxnLst/>
              <a:rect l="l" t="t" r="r" b="b"/>
              <a:pathLst>
                <a:path w="1007391" h="308341">
                  <a:moveTo>
                    <a:pt x="1007391" y="0"/>
                  </a:moveTo>
                  <a:lnTo>
                    <a:pt x="1007391" y="194041"/>
                  </a:lnTo>
                  <a:lnTo>
                    <a:pt x="503696" y="308341"/>
                  </a:lnTo>
                  <a:lnTo>
                    <a:pt x="0" y="194041"/>
                  </a:lnTo>
                  <a:lnTo>
                    <a:pt x="0" y="0"/>
                  </a:lnTo>
                  <a:lnTo>
                    <a:pt x="1007391" y="0"/>
                  </a:lnTo>
                  <a:close/>
                </a:path>
              </a:pathLst>
            </a:custGeom>
            <a:solidFill>
              <a:srgbClr val="D355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1007391" cy="251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6885501" y="9393095"/>
            <a:ext cx="1237468" cy="1051814"/>
            <a:chOff x="0" y="0"/>
            <a:chExt cx="325918" cy="27702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25918" cy="277021"/>
            </a:xfrm>
            <a:custGeom>
              <a:avLst/>
              <a:gdLst/>
              <a:ahLst/>
              <a:cxnLst/>
              <a:rect l="l" t="t" r="r" b="b"/>
              <a:pathLst>
                <a:path w="325918" h="277021">
                  <a:moveTo>
                    <a:pt x="68819" y="0"/>
                  </a:moveTo>
                  <a:lnTo>
                    <a:pt x="257099" y="0"/>
                  </a:lnTo>
                  <a:cubicBezTo>
                    <a:pt x="295106" y="0"/>
                    <a:pt x="325918" y="30811"/>
                    <a:pt x="325918" y="68819"/>
                  </a:cubicBezTo>
                  <a:lnTo>
                    <a:pt x="325918" y="208202"/>
                  </a:lnTo>
                  <a:cubicBezTo>
                    <a:pt x="325918" y="246210"/>
                    <a:pt x="295106" y="277021"/>
                    <a:pt x="257099" y="277021"/>
                  </a:cubicBezTo>
                  <a:lnTo>
                    <a:pt x="68819" y="277021"/>
                  </a:lnTo>
                  <a:cubicBezTo>
                    <a:pt x="30811" y="277021"/>
                    <a:pt x="0" y="246210"/>
                    <a:pt x="0" y="208202"/>
                  </a:cubicBezTo>
                  <a:lnTo>
                    <a:pt x="0" y="68819"/>
                  </a:lnTo>
                  <a:cubicBezTo>
                    <a:pt x="0" y="30811"/>
                    <a:pt x="30811" y="0"/>
                    <a:pt x="68819" y="0"/>
                  </a:cubicBezTo>
                  <a:close/>
                </a:path>
              </a:pathLst>
            </a:custGeom>
          </p:spPr>
        </p:sp>
        <p:sp>
          <p:nvSpPr>
            <p:cNvPr id="20" name="TextBox 20"/>
            <p:cNvSpPr txBox="1"/>
            <p:nvPr/>
          </p:nvSpPr>
          <p:spPr>
            <a:xfrm>
              <a:off x="0" y="-66675"/>
              <a:ext cx="325918" cy="3436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nton"/>
                  <a:ea typeface="Anton"/>
                  <a:cs typeface="Anton"/>
                  <a:sym typeface="Anton"/>
                </a:rPr>
                <a:t>09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474789" y="1899704"/>
            <a:ext cx="15784511" cy="7880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Write your content here</a:t>
            </a: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F2FBC9B5-EBD1-4566-AA89-2B1077C9963E}"/>
              </a:ext>
            </a:extLst>
          </p:cNvPr>
          <p:cNvSpPr/>
          <p:nvPr/>
        </p:nvSpPr>
        <p:spPr>
          <a:xfrm>
            <a:off x="1474789" y="2603118"/>
            <a:ext cx="689769" cy="740691"/>
          </a:xfrm>
          <a:custGeom>
            <a:avLst/>
            <a:gdLst/>
            <a:ahLst/>
            <a:cxnLst/>
            <a:rect l="l" t="t" r="r" b="b"/>
            <a:pathLst>
              <a:path w="689769" h="740691">
                <a:moveTo>
                  <a:pt x="0" y="0"/>
                </a:moveTo>
                <a:lnTo>
                  <a:pt x="689769" y="0"/>
                </a:lnTo>
                <a:lnTo>
                  <a:pt x="689769" y="740691"/>
                </a:lnTo>
                <a:lnTo>
                  <a:pt x="0" y="7406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29" name="Freeform 12">
            <a:extLst>
              <a:ext uri="{FF2B5EF4-FFF2-40B4-BE49-F238E27FC236}">
                <a16:creationId xmlns:a16="http://schemas.microsoft.com/office/drawing/2014/main" id="{6F832736-1DB7-4E5A-A118-22E68F567ADD}"/>
              </a:ext>
            </a:extLst>
          </p:cNvPr>
          <p:cNvSpPr/>
          <p:nvPr/>
        </p:nvSpPr>
        <p:spPr>
          <a:xfrm>
            <a:off x="1474789" y="3481457"/>
            <a:ext cx="689769" cy="740691"/>
          </a:xfrm>
          <a:custGeom>
            <a:avLst/>
            <a:gdLst/>
            <a:ahLst/>
            <a:cxnLst/>
            <a:rect l="l" t="t" r="r" b="b"/>
            <a:pathLst>
              <a:path w="689769" h="740691">
                <a:moveTo>
                  <a:pt x="0" y="0"/>
                </a:moveTo>
                <a:lnTo>
                  <a:pt x="689769" y="0"/>
                </a:lnTo>
                <a:lnTo>
                  <a:pt x="689769" y="740692"/>
                </a:lnTo>
                <a:lnTo>
                  <a:pt x="0" y="7406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30" name="Freeform 13">
            <a:extLst>
              <a:ext uri="{FF2B5EF4-FFF2-40B4-BE49-F238E27FC236}">
                <a16:creationId xmlns:a16="http://schemas.microsoft.com/office/drawing/2014/main" id="{ED24AC9C-DAFE-4CFE-A3F6-BE2B94458CAD}"/>
              </a:ext>
            </a:extLst>
          </p:cNvPr>
          <p:cNvSpPr/>
          <p:nvPr/>
        </p:nvSpPr>
        <p:spPr>
          <a:xfrm>
            <a:off x="1474789" y="4355499"/>
            <a:ext cx="689769" cy="740691"/>
          </a:xfrm>
          <a:custGeom>
            <a:avLst/>
            <a:gdLst/>
            <a:ahLst/>
            <a:cxnLst/>
            <a:rect l="l" t="t" r="r" b="b"/>
            <a:pathLst>
              <a:path w="689769" h="740691">
                <a:moveTo>
                  <a:pt x="0" y="0"/>
                </a:moveTo>
                <a:lnTo>
                  <a:pt x="689769" y="0"/>
                </a:lnTo>
                <a:lnTo>
                  <a:pt x="689769" y="740691"/>
                </a:lnTo>
                <a:lnTo>
                  <a:pt x="0" y="7406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31" name="TextBox 14">
            <a:extLst>
              <a:ext uri="{FF2B5EF4-FFF2-40B4-BE49-F238E27FC236}">
                <a16:creationId xmlns:a16="http://schemas.microsoft.com/office/drawing/2014/main" id="{A7690FBB-86E7-455C-88DF-6AB8D1E89404}"/>
              </a:ext>
            </a:extLst>
          </p:cNvPr>
          <p:cNvSpPr txBox="1"/>
          <p:nvPr/>
        </p:nvSpPr>
        <p:spPr>
          <a:xfrm>
            <a:off x="2306523" y="2836446"/>
            <a:ext cx="8716710" cy="344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99"/>
              </a:lnSpc>
              <a:spcBef>
                <a:spcPct val="0"/>
              </a:spcBef>
            </a:pPr>
            <a:r>
              <a:rPr lang="en-US" sz="26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Who are your team members?.</a:t>
            </a:r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id="{4960AE03-92C2-4FF2-AEC8-33AE4FC62AE2}"/>
              </a:ext>
            </a:extLst>
          </p:cNvPr>
          <p:cNvSpPr txBox="1"/>
          <p:nvPr/>
        </p:nvSpPr>
        <p:spPr>
          <a:xfrm>
            <a:off x="2306523" y="3600334"/>
            <a:ext cx="8716710" cy="455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 are their experience related to this idea?.</a:t>
            </a:r>
          </a:p>
        </p:txBody>
      </p:sp>
      <p:sp>
        <p:nvSpPr>
          <p:cNvPr id="33" name="TextBox 16">
            <a:extLst>
              <a:ext uri="{FF2B5EF4-FFF2-40B4-BE49-F238E27FC236}">
                <a16:creationId xmlns:a16="http://schemas.microsoft.com/office/drawing/2014/main" id="{A5F6E660-77F1-4987-94F8-63E162EEADF7}"/>
              </a:ext>
            </a:extLst>
          </p:cNvPr>
          <p:cNvSpPr txBox="1"/>
          <p:nvPr/>
        </p:nvSpPr>
        <p:spPr>
          <a:xfrm>
            <a:off x="2306523" y="4474376"/>
            <a:ext cx="8716710" cy="455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 are their roles in this project?.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800000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645" b="-78925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3">
              <a:alphaModFix amt="55000"/>
            </a:blip>
            <a:stretch>
              <a:fillRect l="-1418" t="-59497" b="-170725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561031" y="3261397"/>
            <a:ext cx="8175365" cy="817536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4"/>
              <a:stretch>
                <a:fillRect l="-78303" r="-78303"/>
              </a:stretch>
            </a:blipFill>
            <a:ln w="76200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9344179" y="5008907"/>
            <a:ext cx="5094067" cy="5094067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4"/>
              <a:stretch>
                <a:fillRect l="-78303" r="-78303"/>
              </a:stretch>
            </a:blipFill>
            <a:ln w="76200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-25600" y="6348629"/>
            <a:ext cx="9902411" cy="1207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70"/>
              </a:lnSpc>
            </a:pPr>
            <a:r>
              <a:rPr lang="en-US" sz="9350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THANK YOU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25600" y="4852531"/>
            <a:ext cx="9929659" cy="1079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68"/>
              </a:lnSpc>
            </a:pPr>
            <a:r>
              <a:rPr lang="en-US" sz="6771" b="1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That's all for today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653729" y="9479088"/>
            <a:ext cx="6393456" cy="1759803"/>
            <a:chOff x="0" y="0"/>
            <a:chExt cx="1663363" cy="457842"/>
          </a:xfrm>
        </p:grpSpPr>
        <p:sp>
          <p:nvSpPr>
            <p:cNvPr id="11" name="Freeform 11"/>
            <p:cNvSpPr/>
            <p:nvPr/>
          </p:nvSpPr>
          <p:spPr>
            <a:xfrm>
              <a:off x="7154" y="0"/>
              <a:ext cx="1649054" cy="457842"/>
            </a:xfrm>
            <a:custGeom>
              <a:avLst/>
              <a:gdLst/>
              <a:ahLst/>
              <a:cxnLst/>
              <a:rect l="l" t="t" r="r" b="b"/>
              <a:pathLst>
                <a:path w="1649054" h="457842">
                  <a:moveTo>
                    <a:pt x="241689" y="0"/>
                  </a:moveTo>
                  <a:lnTo>
                    <a:pt x="1637553" y="0"/>
                  </a:lnTo>
                  <a:cubicBezTo>
                    <a:pt x="1641544" y="0"/>
                    <a:pt x="1645249" y="2069"/>
                    <a:pt x="1647343" y="5466"/>
                  </a:cubicBezTo>
                  <a:cubicBezTo>
                    <a:pt x="1649438" y="8862"/>
                    <a:pt x="1649621" y="13102"/>
                    <a:pt x="1647829" y="16668"/>
                  </a:cubicBezTo>
                  <a:lnTo>
                    <a:pt x="1434401" y="441174"/>
                  </a:lnTo>
                  <a:cubicBezTo>
                    <a:pt x="1429264" y="451393"/>
                    <a:pt x="1418803" y="457842"/>
                    <a:pt x="1407366" y="457842"/>
                  </a:cubicBezTo>
                  <a:lnTo>
                    <a:pt x="11502" y="457842"/>
                  </a:lnTo>
                  <a:cubicBezTo>
                    <a:pt x="7511" y="457842"/>
                    <a:pt x="3806" y="455773"/>
                    <a:pt x="1711" y="452376"/>
                  </a:cubicBezTo>
                  <a:cubicBezTo>
                    <a:pt x="-383" y="448979"/>
                    <a:pt x="-567" y="444739"/>
                    <a:pt x="1226" y="441174"/>
                  </a:cubicBezTo>
                  <a:lnTo>
                    <a:pt x="214654" y="16668"/>
                  </a:lnTo>
                  <a:cubicBezTo>
                    <a:pt x="219791" y="6449"/>
                    <a:pt x="230252" y="0"/>
                    <a:pt x="241689" y="0"/>
                  </a:cubicBezTo>
                  <a:close/>
                </a:path>
              </a:pathLst>
            </a:custGeom>
            <a:solidFill>
              <a:srgbClr val="C9513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254000" y="-57150"/>
              <a:ext cx="1155363" cy="514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1048584" y="9296400"/>
            <a:ext cx="6005813" cy="1734044"/>
            <a:chOff x="0" y="0"/>
            <a:chExt cx="1562511" cy="451140"/>
          </a:xfrm>
        </p:grpSpPr>
        <p:sp>
          <p:nvSpPr>
            <p:cNvPr id="14" name="Freeform 14"/>
            <p:cNvSpPr/>
            <p:nvPr/>
          </p:nvSpPr>
          <p:spPr>
            <a:xfrm>
              <a:off x="7697" y="0"/>
              <a:ext cx="1547116" cy="451140"/>
            </a:xfrm>
            <a:custGeom>
              <a:avLst/>
              <a:gdLst/>
              <a:ahLst/>
              <a:cxnLst/>
              <a:rect l="l" t="t" r="r" b="b"/>
              <a:pathLst>
                <a:path w="1547116" h="451140">
                  <a:moveTo>
                    <a:pt x="242350" y="0"/>
                  </a:moveTo>
                  <a:lnTo>
                    <a:pt x="1534954" y="0"/>
                  </a:lnTo>
                  <a:cubicBezTo>
                    <a:pt x="1539187" y="0"/>
                    <a:pt x="1543116" y="2201"/>
                    <a:pt x="1545326" y="5810"/>
                  </a:cubicBezTo>
                  <a:cubicBezTo>
                    <a:pt x="1547537" y="9420"/>
                    <a:pt x="1547712" y="13920"/>
                    <a:pt x="1545788" y="17690"/>
                  </a:cubicBezTo>
                  <a:lnTo>
                    <a:pt x="1333653" y="433450"/>
                  </a:lnTo>
                  <a:cubicBezTo>
                    <a:pt x="1328113" y="444306"/>
                    <a:pt x="1316955" y="451140"/>
                    <a:pt x="1304767" y="451140"/>
                  </a:cubicBezTo>
                  <a:lnTo>
                    <a:pt x="12163" y="451140"/>
                  </a:lnTo>
                  <a:cubicBezTo>
                    <a:pt x="7930" y="451140"/>
                    <a:pt x="4001" y="448939"/>
                    <a:pt x="1791" y="445330"/>
                  </a:cubicBezTo>
                  <a:cubicBezTo>
                    <a:pt x="-420" y="441720"/>
                    <a:pt x="-595" y="437220"/>
                    <a:pt x="1329" y="433450"/>
                  </a:cubicBezTo>
                  <a:lnTo>
                    <a:pt x="213464" y="17690"/>
                  </a:lnTo>
                  <a:cubicBezTo>
                    <a:pt x="219004" y="6834"/>
                    <a:pt x="230162" y="0"/>
                    <a:pt x="242350" y="0"/>
                  </a:cubicBezTo>
                  <a:close/>
                </a:path>
              </a:pathLst>
            </a:custGeom>
            <a:solidFill>
              <a:srgbClr val="6C1711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254000" y="-57150"/>
              <a:ext cx="1054511" cy="5082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82599" y="9413995"/>
            <a:ext cx="4274867" cy="887473"/>
            <a:chOff x="0" y="0"/>
            <a:chExt cx="5699822" cy="118329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240111" cy="1183298"/>
            </a:xfrm>
            <a:custGeom>
              <a:avLst/>
              <a:gdLst/>
              <a:ahLst/>
              <a:cxnLst/>
              <a:rect l="l" t="t" r="r" b="b"/>
              <a:pathLst>
                <a:path w="4240111" h="1183298">
                  <a:moveTo>
                    <a:pt x="0" y="0"/>
                  </a:moveTo>
                  <a:lnTo>
                    <a:pt x="4240111" y="0"/>
                  </a:lnTo>
                  <a:lnTo>
                    <a:pt x="4240111" y="1183298"/>
                  </a:lnTo>
                  <a:lnTo>
                    <a:pt x="0" y="1183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770" t="-121097" r="-55457" b="-187646"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4130064" y="215980"/>
              <a:ext cx="1569758" cy="824703"/>
            </a:xfrm>
            <a:custGeom>
              <a:avLst/>
              <a:gdLst/>
              <a:ahLst/>
              <a:cxnLst/>
              <a:rect l="l" t="t" r="r" b="b"/>
              <a:pathLst>
                <a:path w="1569758" h="824703">
                  <a:moveTo>
                    <a:pt x="0" y="0"/>
                  </a:moveTo>
                  <a:lnTo>
                    <a:pt x="1569758" y="0"/>
                  </a:lnTo>
                  <a:lnTo>
                    <a:pt x="1569758" y="824702"/>
                  </a:lnTo>
                  <a:lnTo>
                    <a:pt x="0" y="8247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97619" t="-121097" r="-5902" b="-187646"/>
              </a:stretch>
            </a:blipFill>
          </p:spPr>
        </p:sp>
      </p:grpSp>
      <p:sp>
        <p:nvSpPr>
          <p:cNvPr id="19" name="TextBox 19"/>
          <p:cNvSpPr txBox="1"/>
          <p:nvPr/>
        </p:nvSpPr>
        <p:spPr>
          <a:xfrm>
            <a:off x="3653729" y="9731258"/>
            <a:ext cx="7121088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0"/>
              </a:lnSpc>
            </a:pPr>
            <a:r>
              <a:rPr lang="en-US" sz="3000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INNOVATION PROJECT</a:t>
            </a:r>
          </a:p>
        </p:txBody>
      </p:sp>
      <p:sp>
        <p:nvSpPr>
          <p:cNvPr id="20" name="Freeform 20"/>
          <p:cNvSpPr/>
          <p:nvPr/>
        </p:nvSpPr>
        <p:spPr>
          <a:xfrm>
            <a:off x="2246186" y="222914"/>
            <a:ext cx="13916719" cy="2549708"/>
          </a:xfrm>
          <a:custGeom>
            <a:avLst/>
            <a:gdLst/>
            <a:ahLst/>
            <a:cxnLst/>
            <a:rect l="l" t="t" r="r" b="b"/>
            <a:pathLst>
              <a:path w="13916719" h="2549708">
                <a:moveTo>
                  <a:pt x="0" y="0"/>
                </a:moveTo>
                <a:lnTo>
                  <a:pt x="13916719" y="0"/>
                </a:lnTo>
                <a:lnTo>
                  <a:pt x="13916719" y="2549707"/>
                </a:lnTo>
                <a:lnTo>
                  <a:pt x="0" y="25497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788" t="-121097" r="-2058" b="-187646"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2091983" y="2449514"/>
            <a:ext cx="14104033" cy="519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42"/>
              </a:lnSpc>
            </a:pPr>
            <a:r>
              <a:rPr lang="en-US" sz="3657" spc="91">
                <a:solidFill>
                  <a:srgbClr val="FCBD10"/>
                </a:solidFill>
                <a:latin typeface="Anton"/>
                <a:ea typeface="Anton"/>
                <a:cs typeface="Anton"/>
                <a:sym typeface="Anton"/>
              </a:rPr>
              <a:t>INTERNATIONAL INNOVATION AND INVENTION COMPETITION THROUGH EXHIBITION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091983" y="3035994"/>
            <a:ext cx="14104033" cy="460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4"/>
              </a:lnSpc>
            </a:pPr>
            <a:r>
              <a:rPr lang="en-US" sz="3135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Shaping A Sustainable Future Through AI-Driven Innovation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b="-1851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500493" y="-6164249"/>
            <a:ext cx="15521882" cy="10343879"/>
          </a:xfrm>
          <a:custGeom>
            <a:avLst/>
            <a:gdLst/>
            <a:ahLst/>
            <a:cxnLst/>
            <a:rect l="l" t="t" r="r" b="b"/>
            <a:pathLst>
              <a:path w="15521882" h="10343879">
                <a:moveTo>
                  <a:pt x="0" y="0"/>
                </a:moveTo>
                <a:lnTo>
                  <a:pt x="15521883" y="0"/>
                </a:lnTo>
                <a:lnTo>
                  <a:pt x="15521883" y="10343879"/>
                </a:lnTo>
                <a:lnTo>
                  <a:pt x="0" y="103438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584583" y="5868453"/>
            <a:ext cx="15521882" cy="10343879"/>
          </a:xfrm>
          <a:custGeom>
            <a:avLst/>
            <a:gdLst/>
            <a:ahLst/>
            <a:cxnLst/>
            <a:rect l="l" t="t" r="r" b="b"/>
            <a:pathLst>
              <a:path w="15521882" h="10343879">
                <a:moveTo>
                  <a:pt x="0" y="0"/>
                </a:moveTo>
                <a:lnTo>
                  <a:pt x="15521883" y="0"/>
                </a:lnTo>
                <a:lnTo>
                  <a:pt x="15521883" y="10343880"/>
                </a:lnTo>
                <a:lnTo>
                  <a:pt x="0" y="103438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-10800000">
            <a:off x="761066" y="9992078"/>
            <a:ext cx="16124436" cy="875593"/>
            <a:chOff x="0" y="0"/>
            <a:chExt cx="4246765" cy="23060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46765" cy="230609"/>
            </a:xfrm>
            <a:custGeom>
              <a:avLst/>
              <a:gdLst/>
              <a:ahLst/>
              <a:cxnLst/>
              <a:rect l="l" t="t" r="r" b="b"/>
              <a:pathLst>
                <a:path w="4246765" h="230609">
                  <a:moveTo>
                    <a:pt x="9123" y="0"/>
                  </a:moveTo>
                  <a:lnTo>
                    <a:pt x="4237642" y="0"/>
                  </a:lnTo>
                  <a:cubicBezTo>
                    <a:pt x="4240062" y="0"/>
                    <a:pt x="4242382" y="961"/>
                    <a:pt x="4244093" y="2672"/>
                  </a:cubicBezTo>
                  <a:cubicBezTo>
                    <a:pt x="4245804" y="4383"/>
                    <a:pt x="4246765" y="6703"/>
                    <a:pt x="4246765" y="9123"/>
                  </a:cubicBezTo>
                  <a:lnTo>
                    <a:pt x="4246765" y="221486"/>
                  </a:lnTo>
                  <a:cubicBezTo>
                    <a:pt x="4246765" y="223906"/>
                    <a:pt x="4245804" y="226226"/>
                    <a:pt x="4244093" y="227937"/>
                  </a:cubicBezTo>
                  <a:cubicBezTo>
                    <a:pt x="4242382" y="229648"/>
                    <a:pt x="4240062" y="230609"/>
                    <a:pt x="4237642" y="230609"/>
                  </a:cubicBezTo>
                  <a:lnTo>
                    <a:pt x="9123" y="230609"/>
                  </a:lnTo>
                  <a:cubicBezTo>
                    <a:pt x="6703" y="230609"/>
                    <a:pt x="4383" y="229648"/>
                    <a:pt x="2672" y="227937"/>
                  </a:cubicBezTo>
                  <a:cubicBezTo>
                    <a:pt x="961" y="226226"/>
                    <a:pt x="0" y="223906"/>
                    <a:pt x="0" y="221486"/>
                  </a:cubicBezTo>
                  <a:lnTo>
                    <a:pt x="0" y="9123"/>
                  </a:lnTo>
                  <a:cubicBezTo>
                    <a:pt x="0" y="6703"/>
                    <a:pt x="961" y="4383"/>
                    <a:pt x="2672" y="2672"/>
                  </a:cubicBezTo>
                  <a:cubicBezTo>
                    <a:pt x="4383" y="961"/>
                    <a:pt x="6703" y="0"/>
                    <a:pt x="912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C0203">
                    <a:alpha val="100000"/>
                  </a:srgbClr>
                </a:gs>
                <a:gs pos="100000">
                  <a:srgbClr val="8C1702">
                    <a:alpha val="0"/>
                  </a:srgbClr>
                </a:gs>
              </a:gsLst>
              <a:lin ang="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246765" cy="287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9525" y="0"/>
            <a:ext cx="1038225" cy="10287000"/>
          </a:xfrm>
          <a:custGeom>
            <a:avLst/>
            <a:gdLst/>
            <a:ahLst/>
            <a:cxnLst/>
            <a:rect l="l" t="t" r="r" b="b"/>
            <a:pathLst>
              <a:path w="1038225" h="10287000">
                <a:moveTo>
                  <a:pt x="1038225" y="0"/>
                </a:moveTo>
                <a:lnTo>
                  <a:pt x="0" y="0"/>
                </a:lnTo>
                <a:lnTo>
                  <a:pt x="0" y="10287000"/>
                </a:lnTo>
                <a:lnTo>
                  <a:pt x="1038225" y="10287000"/>
                </a:lnTo>
                <a:lnTo>
                  <a:pt x="1038225" y="0"/>
                </a:lnTo>
                <a:close/>
              </a:path>
            </a:pathLst>
          </a:custGeom>
          <a:blipFill>
            <a:blip r:embed="rId4"/>
            <a:stretch>
              <a:fillRect l="-1335471" t="-14408" r="-1183315" b="-149895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3945343" y="115793"/>
            <a:ext cx="4238107" cy="1509942"/>
            <a:chOff x="0" y="0"/>
            <a:chExt cx="5650809" cy="2013256"/>
          </a:xfrm>
        </p:grpSpPr>
        <p:sp>
          <p:nvSpPr>
            <p:cNvPr id="10" name="Freeform 10"/>
            <p:cNvSpPr/>
            <p:nvPr/>
          </p:nvSpPr>
          <p:spPr>
            <a:xfrm>
              <a:off x="324587" y="0"/>
              <a:ext cx="5326222" cy="1486401"/>
            </a:xfrm>
            <a:custGeom>
              <a:avLst/>
              <a:gdLst/>
              <a:ahLst/>
              <a:cxnLst/>
              <a:rect l="l" t="t" r="r" b="b"/>
              <a:pathLst>
                <a:path w="5326222" h="1486401">
                  <a:moveTo>
                    <a:pt x="0" y="0"/>
                  </a:moveTo>
                  <a:lnTo>
                    <a:pt x="5326222" y="0"/>
                  </a:lnTo>
                  <a:lnTo>
                    <a:pt x="5326222" y="1486401"/>
                  </a:lnTo>
                  <a:lnTo>
                    <a:pt x="0" y="1486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770" t="-121097" r="-55457" b="-187646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3586764" y="977305"/>
              <a:ext cx="1971855" cy="1035952"/>
            </a:xfrm>
            <a:custGeom>
              <a:avLst/>
              <a:gdLst/>
              <a:ahLst/>
              <a:cxnLst/>
              <a:rect l="l" t="t" r="r" b="b"/>
              <a:pathLst>
                <a:path w="1971855" h="1035952">
                  <a:moveTo>
                    <a:pt x="0" y="0"/>
                  </a:moveTo>
                  <a:lnTo>
                    <a:pt x="1971854" y="0"/>
                  </a:lnTo>
                  <a:lnTo>
                    <a:pt x="1971854" y="1035951"/>
                  </a:lnTo>
                  <a:lnTo>
                    <a:pt x="0" y="10359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97619" t="-121097" r="-5902" b="-187646"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1249145"/>
              <a:ext cx="3722504" cy="5215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40"/>
                </a:lnSpc>
              </a:pPr>
              <a:r>
                <a:rPr lang="en-US" sz="1583" spc="39">
                  <a:solidFill>
                    <a:srgbClr val="FCBD10"/>
                  </a:solidFill>
                  <a:latin typeface="League Gothic"/>
                  <a:ea typeface="League Gothic"/>
                  <a:cs typeface="League Gothic"/>
                  <a:sym typeface="League Gothic"/>
                </a:rPr>
                <a:t>International Innovation and Invention Competition Through Exhibition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474789" y="515733"/>
            <a:ext cx="9602687" cy="862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700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CONTENT/OUTLINE</a:t>
            </a:r>
          </a:p>
        </p:txBody>
      </p:sp>
      <p:sp>
        <p:nvSpPr>
          <p:cNvPr id="14" name="TextBox 14"/>
          <p:cNvSpPr txBox="1"/>
          <p:nvPr/>
        </p:nvSpPr>
        <p:spPr>
          <a:xfrm rot="-5400000">
            <a:off x="-2727840" y="7198618"/>
            <a:ext cx="6503429" cy="465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5"/>
              </a:lnSpc>
            </a:pPr>
            <a:r>
              <a:rPr lang="en-US" sz="3500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INNOVATION PROJECT</a:t>
            </a:r>
          </a:p>
        </p:txBody>
      </p:sp>
      <p:grpSp>
        <p:nvGrpSpPr>
          <p:cNvPr id="15" name="Group 15"/>
          <p:cNvGrpSpPr/>
          <p:nvPr/>
        </p:nvGrpSpPr>
        <p:grpSpPr>
          <a:xfrm rot="-10800000">
            <a:off x="16659695" y="9274056"/>
            <a:ext cx="3371660" cy="1031994"/>
            <a:chOff x="0" y="0"/>
            <a:chExt cx="1007391" cy="30834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07391" cy="308341"/>
            </a:xfrm>
            <a:custGeom>
              <a:avLst/>
              <a:gdLst/>
              <a:ahLst/>
              <a:cxnLst/>
              <a:rect l="l" t="t" r="r" b="b"/>
              <a:pathLst>
                <a:path w="1007391" h="308341">
                  <a:moveTo>
                    <a:pt x="1007391" y="0"/>
                  </a:moveTo>
                  <a:lnTo>
                    <a:pt x="1007391" y="194041"/>
                  </a:lnTo>
                  <a:lnTo>
                    <a:pt x="503696" y="308341"/>
                  </a:lnTo>
                  <a:lnTo>
                    <a:pt x="0" y="194041"/>
                  </a:lnTo>
                  <a:lnTo>
                    <a:pt x="0" y="0"/>
                  </a:lnTo>
                  <a:lnTo>
                    <a:pt x="1007391" y="0"/>
                  </a:lnTo>
                  <a:close/>
                </a:path>
              </a:pathLst>
            </a:custGeom>
            <a:solidFill>
              <a:srgbClr val="D355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1007391" cy="251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6885501" y="9393095"/>
            <a:ext cx="1237468" cy="1051814"/>
            <a:chOff x="0" y="0"/>
            <a:chExt cx="325918" cy="27702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25918" cy="277021"/>
            </a:xfrm>
            <a:custGeom>
              <a:avLst/>
              <a:gdLst/>
              <a:ahLst/>
              <a:cxnLst/>
              <a:rect l="l" t="t" r="r" b="b"/>
              <a:pathLst>
                <a:path w="325918" h="277021">
                  <a:moveTo>
                    <a:pt x="68819" y="0"/>
                  </a:moveTo>
                  <a:lnTo>
                    <a:pt x="257099" y="0"/>
                  </a:lnTo>
                  <a:cubicBezTo>
                    <a:pt x="295106" y="0"/>
                    <a:pt x="325918" y="30811"/>
                    <a:pt x="325918" y="68819"/>
                  </a:cubicBezTo>
                  <a:lnTo>
                    <a:pt x="325918" y="208202"/>
                  </a:lnTo>
                  <a:cubicBezTo>
                    <a:pt x="325918" y="246210"/>
                    <a:pt x="295106" y="277021"/>
                    <a:pt x="257099" y="277021"/>
                  </a:cubicBezTo>
                  <a:lnTo>
                    <a:pt x="68819" y="277021"/>
                  </a:lnTo>
                  <a:cubicBezTo>
                    <a:pt x="30811" y="277021"/>
                    <a:pt x="0" y="246210"/>
                    <a:pt x="0" y="208202"/>
                  </a:cubicBezTo>
                  <a:lnTo>
                    <a:pt x="0" y="68819"/>
                  </a:lnTo>
                  <a:cubicBezTo>
                    <a:pt x="0" y="30811"/>
                    <a:pt x="30811" y="0"/>
                    <a:pt x="68819" y="0"/>
                  </a:cubicBezTo>
                  <a:close/>
                </a:path>
              </a:pathLst>
            </a:custGeom>
          </p:spPr>
        </p:sp>
        <p:sp>
          <p:nvSpPr>
            <p:cNvPr id="20" name="TextBox 20"/>
            <p:cNvSpPr txBox="1"/>
            <p:nvPr/>
          </p:nvSpPr>
          <p:spPr>
            <a:xfrm>
              <a:off x="0" y="-66675"/>
              <a:ext cx="325918" cy="3436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nton"/>
                  <a:ea typeface="Anton"/>
                  <a:cs typeface="Anton"/>
                  <a:sym typeface="Anton"/>
                </a:rPr>
                <a:t>01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804757" y="2132611"/>
            <a:ext cx="4857645" cy="6563126"/>
            <a:chOff x="0" y="0"/>
            <a:chExt cx="6476860" cy="8750835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090473" cy="960504"/>
              <a:chOff x="0" y="0"/>
              <a:chExt cx="215402" cy="189729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215402" cy="189729"/>
              </a:xfrm>
              <a:custGeom>
                <a:avLst/>
                <a:gdLst/>
                <a:ahLst/>
                <a:cxnLst/>
                <a:rect l="l" t="t" r="r" b="b"/>
                <a:pathLst>
                  <a:path w="215402" h="189729">
                    <a:moveTo>
                      <a:pt x="94865" y="0"/>
                    </a:moveTo>
                    <a:lnTo>
                      <a:pt x="120537" y="0"/>
                    </a:lnTo>
                    <a:cubicBezTo>
                      <a:pt x="145697" y="0"/>
                      <a:pt x="169826" y="9995"/>
                      <a:pt x="187617" y="27785"/>
                    </a:cubicBezTo>
                    <a:cubicBezTo>
                      <a:pt x="205407" y="45576"/>
                      <a:pt x="215402" y="69705"/>
                      <a:pt x="215402" y="94865"/>
                    </a:cubicBezTo>
                    <a:lnTo>
                      <a:pt x="215402" y="94865"/>
                    </a:lnTo>
                    <a:cubicBezTo>
                      <a:pt x="215402" y="147257"/>
                      <a:pt x="172930" y="189729"/>
                      <a:pt x="120537" y="189729"/>
                    </a:cubicBezTo>
                    <a:lnTo>
                      <a:pt x="94865" y="189729"/>
                    </a:lnTo>
                    <a:cubicBezTo>
                      <a:pt x="69705" y="189729"/>
                      <a:pt x="45576" y="179735"/>
                      <a:pt x="27785" y="161944"/>
                    </a:cubicBezTo>
                    <a:cubicBezTo>
                      <a:pt x="9995" y="144153"/>
                      <a:pt x="0" y="120024"/>
                      <a:pt x="0" y="94865"/>
                    </a:cubicBezTo>
                    <a:lnTo>
                      <a:pt x="0" y="94865"/>
                    </a:lnTo>
                    <a:cubicBezTo>
                      <a:pt x="0" y="69705"/>
                      <a:pt x="9995" y="45576"/>
                      <a:pt x="27785" y="27785"/>
                    </a:cubicBezTo>
                    <a:cubicBezTo>
                      <a:pt x="45576" y="9995"/>
                      <a:pt x="69705" y="0"/>
                      <a:pt x="94865" y="0"/>
                    </a:cubicBezTo>
                    <a:close/>
                  </a:path>
                </a:pathLst>
              </a:custGeom>
              <a:solidFill>
                <a:srgbClr val="770301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57150"/>
                <a:ext cx="215402" cy="2468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r>
                  <a:rPr lang="en-US" sz="2500">
                    <a:solidFill>
                      <a:srgbClr val="FFFFFF"/>
                    </a:solidFill>
                    <a:latin typeface="Garet"/>
                    <a:ea typeface="Garet"/>
                    <a:cs typeface="Garet"/>
                    <a:sym typeface="Garet"/>
                  </a:rPr>
                  <a:t>01</a:t>
                </a: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0" y="1112904"/>
              <a:ext cx="1090473" cy="960504"/>
              <a:chOff x="0" y="0"/>
              <a:chExt cx="215402" cy="189729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215402" cy="189729"/>
              </a:xfrm>
              <a:custGeom>
                <a:avLst/>
                <a:gdLst/>
                <a:ahLst/>
                <a:cxnLst/>
                <a:rect l="l" t="t" r="r" b="b"/>
                <a:pathLst>
                  <a:path w="215402" h="189729">
                    <a:moveTo>
                      <a:pt x="94865" y="0"/>
                    </a:moveTo>
                    <a:lnTo>
                      <a:pt x="120537" y="0"/>
                    </a:lnTo>
                    <a:cubicBezTo>
                      <a:pt x="145697" y="0"/>
                      <a:pt x="169826" y="9995"/>
                      <a:pt x="187617" y="27785"/>
                    </a:cubicBezTo>
                    <a:cubicBezTo>
                      <a:pt x="205407" y="45576"/>
                      <a:pt x="215402" y="69705"/>
                      <a:pt x="215402" y="94865"/>
                    </a:cubicBezTo>
                    <a:lnTo>
                      <a:pt x="215402" y="94865"/>
                    </a:lnTo>
                    <a:cubicBezTo>
                      <a:pt x="215402" y="147257"/>
                      <a:pt x="172930" y="189729"/>
                      <a:pt x="120537" y="189729"/>
                    </a:cubicBezTo>
                    <a:lnTo>
                      <a:pt x="94865" y="189729"/>
                    </a:lnTo>
                    <a:cubicBezTo>
                      <a:pt x="69705" y="189729"/>
                      <a:pt x="45576" y="179735"/>
                      <a:pt x="27785" y="161944"/>
                    </a:cubicBezTo>
                    <a:cubicBezTo>
                      <a:pt x="9995" y="144153"/>
                      <a:pt x="0" y="120024"/>
                      <a:pt x="0" y="94865"/>
                    </a:cubicBezTo>
                    <a:lnTo>
                      <a:pt x="0" y="94865"/>
                    </a:lnTo>
                    <a:cubicBezTo>
                      <a:pt x="0" y="69705"/>
                      <a:pt x="9995" y="45576"/>
                      <a:pt x="27785" y="27785"/>
                    </a:cubicBezTo>
                    <a:cubicBezTo>
                      <a:pt x="45576" y="9995"/>
                      <a:pt x="69705" y="0"/>
                      <a:pt x="94865" y="0"/>
                    </a:cubicBezTo>
                    <a:close/>
                  </a:path>
                </a:pathLst>
              </a:custGeom>
              <a:solidFill>
                <a:srgbClr val="770301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57150"/>
                <a:ext cx="215402" cy="2468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r>
                  <a:rPr lang="en-US" sz="2500">
                    <a:solidFill>
                      <a:srgbClr val="FFFFFF"/>
                    </a:solidFill>
                    <a:latin typeface="Garet"/>
                    <a:ea typeface="Garet"/>
                    <a:cs typeface="Garet"/>
                    <a:sym typeface="Garet"/>
                  </a:rPr>
                  <a:t>02</a:t>
                </a:r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0" y="2225809"/>
              <a:ext cx="1090473" cy="960504"/>
              <a:chOff x="0" y="0"/>
              <a:chExt cx="215402" cy="189729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215402" cy="189729"/>
              </a:xfrm>
              <a:custGeom>
                <a:avLst/>
                <a:gdLst/>
                <a:ahLst/>
                <a:cxnLst/>
                <a:rect l="l" t="t" r="r" b="b"/>
                <a:pathLst>
                  <a:path w="215402" h="189729">
                    <a:moveTo>
                      <a:pt x="94865" y="0"/>
                    </a:moveTo>
                    <a:lnTo>
                      <a:pt x="120537" y="0"/>
                    </a:lnTo>
                    <a:cubicBezTo>
                      <a:pt x="145697" y="0"/>
                      <a:pt x="169826" y="9995"/>
                      <a:pt x="187617" y="27785"/>
                    </a:cubicBezTo>
                    <a:cubicBezTo>
                      <a:pt x="205407" y="45576"/>
                      <a:pt x="215402" y="69705"/>
                      <a:pt x="215402" y="94865"/>
                    </a:cubicBezTo>
                    <a:lnTo>
                      <a:pt x="215402" y="94865"/>
                    </a:lnTo>
                    <a:cubicBezTo>
                      <a:pt x="215402" y="147257"/>
                      <a:pt x="172930" y="189729"/>
                      <a:pt x="120537" y="189729"/>
                    </a:cubicBezTo>
                    <a:lnTo>
                      <a:pt x="94865" y="189729"/>
                    </a:lnTo>
                    <a:cubicBezTo>
                      <a:pt x="69705" y="189729"/>
                      <a:pt x="45576" y="179735"/>
                      <a:pt x="27785" y="161944"/>
                    </a:cubicBezTo>
                    <a:cubicBezTo>
                      <a:pt x="9995" y="144153"/>
                      <a:pt x="0" y="120024"/>
                      <a:pt x="0" y="94865"/>
                    </a:cubicBezTo>
                    <a:lnTo>
                      <a:pt x="0" y="94865"/>
                    </a:lnTo>
                    <a:cubicBezTo>
                      <a:pt x="0" y="69705"/>
                      <a:pt x="9995" y="45576"/>
                      <a:pt x="27785" y="27785"/>
                    </a:cubicBezTo>
                    <a:cubicBezTo>
                      <a:pt x="45576" y="9995"/>
                      <a:pt x="69705" y="0"/>
                      <a:pt x="94865" y="0"/>
                    </a:cubicBezTo>
                    <a:close/>
                  </a:path>
                </a:pathLst>
              </a:custGeom>
              <a:solidFill>
                <a:srgbClr val="770301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0" y="-57150"/>
                <a:ext cx="215402" cy="2468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r>
                  <a:rPr lang="en-US" sz="2500">
                    <a:solidFill>
                      <a:srgbClr val="FFFFFF"/>
                    </a:solidFill>
                    <a:latin typeface="Garet"/>
                    <a:ea typeface="Garet"/>
                    <a:cs typeface="Garet"/>
                    <a:sym typeface="Garet"/>
                  </a:rPr>
                  <a:t>03</a:t>
                </a:r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0" y="3338713"/>
              <a:ext cx="1090473" cy="960504"/>
              <a:chOff x="0" y="0"/>
              <a:chExt cx="215402" cy="189729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215402" cy="189729"/>
              </a:xfrm>
              <a:custGeom>
                <a:avLst/>
                <a:gdLst/>
                <a:ahLst/>
                <a:cxnLst/>
                <a:rect l="l" t="t" r="r" b="b"/>
                <a:pathLst>
                  <a:path w="215402" h="189729">
                    <a:moveTo>
                      <a:pt x="94865" y="0"/>
                    </a:moveTo>
                    <a:lnTo>
                      <a:pt x="120537" y="0"/>
                    </a:lnTo>
                    <a:cubicBezTo>
                      <a:pt x="145697" y="0"/>
                      <a:pt x="169826" y="9995"/>
                      <a:pt x="187617" y="27785"/>
                    </a:cubicBezTo>
                    <a:cubicBezTo>
                      <a:pt x="205407" y="45576"/>
                      <a:pt x="215402" y="69705"/>
                      <a:pt x="215402" y="94865"/>
                    </a:cubicBezTo>
                    <a:lnTo>
                      <a:pt x="215402" y="94865"/>
                    </a:lnTo>
                    <a:cubicBezTo>
                      <a:pt x="215402" y="147257"/>
                      <a:pt x="172930" y="189729"/>
                      <a:pt x="120537" y="189729"/>
                    </a:cubicBezTo>
                    <a:lnTo>
                      <a:pt x="94865" y="189729"/>
                    </a:lnTo>
                    <a:cubicBezTo>
                      <a:pt x="69705" y="189729"/>
                      <a:pt x="45576" y="179735"/>
                      <a:pt x="27785" y="161944"/>
                    </a:cubicBezTo>
                    <a:cubicBezTo>
                      <a:pt x="9995" y="144153"/>
                      <a:pt x="0" y="120024"/>
                      <a:pt x="0" y="94865"/>
                    </a:cubicBezTo>
                    <a:lnTo>
                      <a:pt x="0" y="94865"/>
                    </a:lnTo>
                    <a:cubicBezTo>
                      <a:pt x="0" y="69705"/>
                      <a:pt x="9995" y="45576"/>
                      <a:pt x="27785" y="27785"/>
                    </a:cubicBezTo>
                    <a:cubicBezTo>
                      <a:pt x="45576" y="9995"/>
                      <a:pt x="69705" y="0"/>
                      <a:pt x="94865" y="0"/>
                    </a:cubicBezTo>
                    <a:close/>
                  </a:path>
                </a:pathLst>
              </a:custGeom>
              <a:solidFill>
                <a:srgbClr val="770301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-57150"/>
                <a:ext cx="215402" cy="2468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r>
                  <a:rPr lang="en-US" sz="2500">
                    <a:solidFill>
                      <a:srgbClr val="FFFFFF"/>
                    </a:solidFill>
                    <a:latin typeface="Garet"/>
                    <a:ea typeface="Garet"/>
                    <a:cs typeface="Garet"/>
                    <a:sym typeface="Garet"/>
                  </a:rPr>
                  <a:t>04</a:t>
                </a:r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0" y="4451618"/>
              <a:ext cx="1090473" cy="960504"/>
              <a:chOff x="0" y="0"/>
              <a:chExt cx="215402" cy="189729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215402" cy="189729"/>
              </a:xfrm>
              <a:custGeom>
                <a:avLst/>
                <a:gdLst/>
                <a:ahLst/>
                <a:cxnLst/>
                <a:rect l="l" t="t" r="r" b="b"/>
                <a:pathLst>
                  <a:path w="215402" h="189729">
                    <a:moveTo>
                      <a:pt x="94865" y="0"/>
                    </a:moveTo>
                    <a:lnTo>
                      <a:pt x="120537" y="0"/>
                    </a:lnTo>
                    <a:cubicBezTo>
                      <a:pt x="145697" y="0"/>
                      <a:pt x="169826" y="9995"/>
                      <a:pt x="187617" y="27785"/>
                    </a:cubicBezTo>
                    <a:cubicBezTo>
                      <a:pt x="205407" y="45576"/>
                      <a:pt x="215402" y="69705"/>
                      <a:pt x="215402" y="94865"/>
                    </a:cubicBezTo>
                    <a:lnTo>
                      <a:pt x="215402" y="94865"/>
                    </a:lnTo>
                    <a:cubicBezTo>
                      <a:pt x="215402" y="147257"/>
                      <a:pt x="172930" y="189729"/>
                      <a:pt x="120537" y="189729"/>
                    </a:cubicBezTo>
                    <a:lnTo>
                      <a:pt x="94865" y="189729"/>
                    </a:lnTo>
                    <a:cubicBezTo>
                      <a:pt x="69705" y="189729"/>
                      <a:pt x="45576" y="179735"/>
                      <a:pt x="27785" y="161944"/>
                    </a:cubicBezTo>
                    <a:cubicBezTo>
                      <a:pt x="9995" y="144153"/>
                      <a:pt x="0" y="120024"/>
                      <a:pt x="0" y="94865"/>
                    </a:cubicBezTo>
                    <a:lnTo>
                      <a:pt x="0" y="94865"/>
                    </a:lnTo>
                    <a:cubicBezTo>
                      <a:pt x="0" y="69705"/>
                      <a:pt x="9995" y="45576"/>
                      <a:pt x="27785" y="27785"/>
                    </a:cubicBezTo>
                    <a:cubicBezTo>
                      <a:pt x="45576" y="9995"/>
                      <a:pt x="69705" y="0"/>
                      <a:pt x="94865" y="0"/>
                    </a:cubicBezTo>
                    <a:close/>
                  </a:path>
                </a:pathLst>
              </a:custGeom>
              <a:solidFill>
                <a:srgbClr val="770301"/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0" y="-57150"/>
                <a:ext cx="215402" cy="2468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r>
                  <a:rPr lang="en-US" sz="2500">
                    <a:solidFill>
                      <a:srgbClr val="FFFFFF"/>
                    </a:solidFill>
                    <a:latin typeface="Garet"/>
                    <a:ea typeface="Garet"/>
                    <a:cs typeface="Garet"/>
                    <a:sym typeface="Garet"/>
                  </a:rPr>
                  <a:t>05</a:t>
                </a:r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0" y="5564522"/>
              <a:ext cx="1090473" cy="960504"/>
              <a:chOff x="0" y="0"/>
              <a:chExt cx="215402" cy="189729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215402" cy="189729"/>
              </a:xfrm>
              <a:custGeom>
                <a:avLst/>
                <a:gdLst/>
                <a:ahLst/>
                <a:cxnLst/>
                <a:rect l="l" t="t" r="r" b="b"/>
                <a:pathLst>
                  <a:path w="215402" h="189729">
                    <a:moveTo>
                      <a:pt x="94865" y="0"/>
                    </a:moveTo>
                    <a:lnTo>
                      <a:pt x="120537" y="0"/>
                    </a:lnTo>
                    <a:cubicBezTo>
                      <a:pt x="145697" y="0"/>
                      <a:pt x="169826" y="9995"/>
                      <a:pt x="187617" y="27785"/>
                    </a:cubicBezTo>
                    <a:cubicBezTo>
                      <a:pt x="205407" y="45576"/>
                      <a:pt x="215402" y="69705"/>
                      <a:pt x="215402" y="94865"/>
                    </a:cubicBezTo>
                    <a:lnTo>
                      <a:pt x="215402" y="94865"/>
                    </a:lnTo>
                    <a:cubicBezTo>
                      <a:pt x="215402" y="147257"/>
                      <a:pt x="172930" y="189729"/>
                      <a:pt x="120537" y="189729"/>
                    </a:cubicBezTo>
                    <a:lnTo>
                      <a:pt x="94865" y="189729"/>
                    </a:lnTo>
                    <a:cubicBezTo>
                      <a:pt x="69705" y="189729"/>
                      <a:pt x="45576" y="179735"/>
                      <a:pt x="27785" y="161944"/>
                    </a:cubicBezTo>
                    <a:cubicBezTo>
                      <a:pt x="9995" y="144153"/>
                      <a:pt x="0" y="120024"/>
                      <a:pt x="0" y="94865"/>
                    </a:cubicBezTo>
                    <a:lnTo>
                      <a:pt x="0" y="94865"/>
                    </a:lnTo>
                    <a:cubicBezTo>
                      <a:pt x="0" y="69705"/>
                      <a:pt x="9995" y="45576"/>
                      <a:pt x="27785" y="27785"/>
                    </a:cubicBezTo>
                    <a:cubicBezTo>
                      <a:pt x="45576" y="9995"/>
                      <a:pt x="69705" y="0"/>
                      <a:pt x="94865" y="0"/>
                    </a:cubicBezTo>
                    <a:close/>
                  </a:path>
                </a:pathLst>
              </a:custGeom>
              <a:solidFill>
                <a:srgbClr val="770301"/>
              </a:solidFill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0" y="-57150"/>
                <a:ext cx="215402" cy="2468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r>
                  <a:rPr lang="en-US" sz="2500">
                    <a:solidFill>
                      <a:srgbClr val="FFFFFF"/>
                    </a:solidFill>
                    <a:latin typeface="Garet"/>
                    <a:ea typeface="Garet"/>
                    <a:cs typeface="Garet"/>
                    <a:sym typeface="Garet"/>
                  </a:rPr>
                  <a:t>06</a:t>
                </a:r>
              </a:p>
            </p:txBody>
          </p:sp>
        </p:grpSp>
        <p:sp>
          <p:nvSpPr>
            <p:cNvPr id="40" name="TextBox 40"/>
            <p:cNvSpPr txBox="1"/>
            <p:nvPr/>
          </p:nvSpPr>
          <p:spPr>
            <a:xfrm>
              <a:off x="1324522" y="173336"/>
              <a:ext cx="3905425" cy="556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Introduction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1324522" y="1286240"/>
              <a:ext cx="5152338" cy="556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Product Description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1324522" y="2399145"/>
              <a:ext cx="3905425" cy="556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Application 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1324522" y="3512049"/>
              <a:ext cx="3905425" cy="556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Objectives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1324522" y="4624953"/>
              <a:ext cx="3905425" cy="556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Market Potential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1324522" y="5737858"/>
              <a:ext cx="3905425" cy="556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Genuinely</a:t>
              </a:r>
            </a:p>
          </p:txBody>
        </p:sp>
        <p:grpSp>
          <p:nvGrpSpPr>
            <p:cNvPr id="46" name="Group 46"/>
            <p:cNvGrpSpPr/>
            <p:nvPr/>
          </p:nvGrpSpPr>
          <p:grpSpPr>
            <a:xfrm>
              <a:off x="0" y="6677426"/>
              <a:ext cx="1090473" cy="960504"/>
              <a:chOff x="0" y="0"/>
              <a:chExt cx="215402" cy="189729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215402" cy="189729"/>
              </a:xfrm>
              <a:custGeom>
                <a:avLst/>
                <a:gdLst/>
                <a:ahLst/>
                <a:cxnLst/>
                <a:rect l="l" t="t" r="r" b="b"/>
                <a:pathLst>
                  <a:path w="215402" h="189729">
                    <a:moveTo>
                      <a:pt x="94865" y="0"/>
                    </a:moveTo>
                    <a:lnTo>
                      <a:pt x="120537" y="0"/>
                    </a:lnTo>
                    <a:cubicBezTo>
                      <a:pt x="145697" y="0"/>
                      <a:pt x="169826" y="9995"/>
                      <a:pt x="187617" y="27785"/>
                    </a:cubicBezTo>
                    <a:cubicBezTo>
                      <a:pt x="205407" y="45576"/>
                      <a:pt x="215402" y="69705"/>
                      <a:pt x="215402" y="94865"/>
                    </a:cubicBezTo>
                    <a:lnTo>
                      <a:pt x="215402" y="94865"/>
                    </a:lnTo>
                    <a:cubicBezTo>
                      <a:pt x="215402" y="147257"/>
                      <a:pt x="172930" y="189729"/>
                      <a:pt x="120537" y="189729"/>
                    </a:cubicBezTo>
                    <a:lnTo>
                      <a:pt x="94865" y="189729"/>
                    </a:lnTo>
                    <a:cubicBezTo>
                      <a:pt x="69705" y="189729"/>
                      <a:pt x="45576" y="179735"/>
                      <a:pt x="27785" y="161944"/>
                    </a:cubicBezTo>
                    <a:cubicBezTo>
                      <a:pt x="9995" y="144153"/>
                      <a:pt x="0" y="120024"/>
                      <a:pt x="0" y="94865"/>
                    </a:cubicBezTo>
                    <a:lnTo>
                      <a:pt x="0" y="94865"/>
                    </a:lnTo>
                    <a:cubicBezTo>
                      <a:pt x="0" y="69705"/>
                      <a:pt x="9995" y="45576"/>
                      <a:pt x="27785" y="27785"/>
                    </a:cubicBezTo>
                    <a:cubicBezTo>
                      <a:pt x="45576" y="9995"/>
                      <a:pt x="69705" y="0"/>
                      <a:pt x="94865" y="0"/>
                    </a:cubicBezTo>
                    <a:close/>
                  </a:path>
                </a:pathLst>
              </a:custGeom>
              <a:solidFill>
                <a:srgbClr val="770301"/>
              </a:solidFill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57150"/>
                <a:ext cx="215402" cy="2468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r>
                  <a:rPr lang="en-US" sz="2500">
                    <a:solidFill>
                      <a:srgbClr val="FFFFFF"/>
                    </a:solidFill>
                    <a:latin typeface="Garet"/>
                    <a:ea typeface="Garet"/>
                    <a:cs typeface="Garet"/>
                    <a:sym typeface="Garet"/>
                  </a:rPr>
                  <a:t>07</a:t>
                </a:r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0" y="7790331"/>
              <a:ext cx="1090473" cy="960504"/>
              <a:chOff x="0" y="0"/>
              <a:chExt cx="215402" cy="189729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215402" cy="189729"/>
              </a:xfrm>
              <a:custGeom>
                <a:avLst/>
                <a:gdLst/>
                <a:ahLst/>
                <a:cxnLst/>
                <a:rect l="l" t="t" r="r" b="b"/>
                <a:pathLst>
                  <a:path w="215402" h="189729">
                    <a:moveTo>
                      <a:pt x="94865" y="0"/>
                    </a:moveTo>
                    <a:lnTo>
                      <a:pt x="120537" y="0"/>
                    </a:lnTo>
                    <a:cubicBezTo>
                      <a:pt x="145697" y="0"/>
                      <a:pt x="169826" y="9995"/>
                      <a:pt x="187617" y="27785"/>
                    </a:cubicBezTo>
                    <a:cubicBezTo>
                      <a:pt x="205407" y="45576"/>
                      <a:pt x="215402" y="69705"/>
                      <a:pt x="215402" y="94865"/>
                    </a:cubicBezTo>
                    <a:lnTo>
                      <a:pt x="215402" y="94865"/>
                    </a:lnTo>
                    <a:cubicBezTo>
                      <a:pt x="215402" y="147257"/>
                      <a:pt x="172930" y="189729"/>
                      <a:pt x="120537" y="189729"/>
                    </a:cubicBezTo>
                    <a:lnTo>
                      <a:pt x="94865" y="189729"/>
                    </a:lnTo>
                    <a:cubicBezTo>
                      <a:pt x="69705" y="189729"/>
                      <a:pt x="45576" y="179735"/>
                      <a:pt x="27785" y="161944"/>
                    </a:cubicBezTo>
                    <a:cubicBezTo>
                      <a:pt x="9995" y="144153"/>
                      <a:pt x="0" y="120024"/>
                      <a:pt x="0" y="94865"/>
                    </a:cubicBezTo>
                    <a:lnTo>
                      <a:pt x="0" y="94865"/>
                    </a:lnTo>
                    <a:cubicBezTo>
                      <a:pt x="0" y="69705"/>
                      <a:pt x="9995" y="45576"/>
                      <a:pt x="27785" y="27785"/>
                    </a:cubicBezTo>
                    <a:cubicBezTo>
                      <a:pt x="45576" y="9995"/>
                      <a:pt x="69705" y="0"/>
                      <a:pt x="94865" y="0"/>
                    </a:cubicBezTo>
                    <a:close/>
                  </a:path>
                </a:pathLst>
              </a:custGeom>
              <a:solidFill>
                <a:srgbClr val="770301"/>
              </a:solidFill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0" y="-57150"/>
                <a:ext cx="215402" cy="2468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r>
                  <a:rPr lang="en-US" sz="2500">
                    <a:solidFill>
                      <a:srgbClr val="FFFFFF"/>
                    </a:solidFill>
                    <a:latin typeface="Garet"/>
                    <a:ea typeface="Garet"/>
                    <a:cs typeface="Garet"/>
                    <a:sym typeface="Garet"/>
                  </a:rPr>
                  <a:t>08</a:t>
                </a:r>
              </a:p>
            </p:txBody>
          </p:sp>
        </p:grpSp>
        <p:sp>
          <p:nvSpPr>
            <p:cNvPr id="52" name="TextBox 52"/>
            <p:cNvSpPr txBox="1"/>
            <p:nvPr/>
          </p:nvSpPr>
          <p:spPr>
            <a:xfrm>
              <a:off x="1324522" y="6850762"/>
              <a:ext cx="3905425" cy="556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Product Picture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1324522" y="7963667"/>
              <a:ext cx="3905425" cy="556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Our Team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b="-1851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500493" y="-6164249"/>
            <a:ext cx="15521882" cy="10343879"/>
          </a:xfrm>
          <a:custGeom>
            <a:avLst/>
            <a:gdLst/>
            <a:ahLst/>
            <a:cxnLst/>
            <a:rect l="l" t="t" r="r" b="b"/>
            <a:pathLst>
              <a:path w="15521882" h="10343879">
                <a:moveTo>
                  <a:pt x="0" y="0"/>
                </a:moveTo>
                <a:lnTo>
                  <a:pt x="15521883" y="0"/>
                </a:lnTo>
                <a:lnTo>
                  <a:pt x="15521883" y="10343879"/>
                </a:lnTo>
                <a:lnTo>
                  <a:pt x="0" y="103438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584583" y="5868453"/>
            <a:ext cx="15521882" cy="10343879"/>
          </a:xfrm>
          <a:custGeom>
            <a:avLst/>
            <a:gdLst/>
            <a:ahLst/>
            <a:cxnLst/>
            <a:rect l="l" t="t" r="r" b="b"/>
            <a:pathLst>
              <a:path w="15521882" h="10343879">
                <a:moveTo>
                  <a:pt x="0" y="0"/>
                </a:moveTo>
                <a:lnTo>
                  <a:pt x="15521883" y="0"/>
                </a:lnTo>
                <a:lnTo>
                  <a:pt x="15521883" y="10343880"/>
                </a:lnTo>
                <a:lnTo>
                  <a:pt x="0" y="103438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-10800000">
            <a:off x="761066" y="9992078"/>
            <a:ext cx="16124436" cy="875593"/>
            <a:chOff x="0" y="0"/>
            <a:chExt cx="4246765" cy="23060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46765" cy="230609"/>
            </a:xfrm>
            <a:custGeom>
              <a:avLst/>
              <a:gdLst/>
              <a:ahLst/>
              <a:cxnLst/>
              <a:rect l="l" t="t" r="r" b="b"/>
              <a:pathLst>
                <a:path w="4246765" h="230609">
                  <a:moveTo>
                    <a:pt x="9123" y="0"/>
                  </a:moveTo>
                  <a:lnTo>
                    <a:pt x="4237642" y="0"/>
                  </a:lnTo>
                  <a:cubicBezTo>
                    <a:pt x="4240062" y="0"/>
                    <a:pt x="4242382" y="961"/>
                    <a:pt x="4244093" y="2672"/>
                  </a:cubicBezTo>
                  <a:cubicBezTo>
                    <a:pt x="4245804" y="4383"/>
                    <a:pt x="4246765" y="6703"/>
                    <a:pt x="4246765" y="9123"/>
                  </a:cubicBezTo>
                  <a:lnTo>
                    <a:pt x="4246765" y="221486"/>
                  </a:lnTo>
                  <a:cubicBezTo>
                    <a:pt x="4246765" y="223906"/>
                    <a:pt x="4245804" y="226226"/>
                    <a:pt x="4244093" y="227937"/>
                  </a:cubicBezTo>
                  <a:cubicBezTo>
                    <a:pt x="4242382" y="229648"/>
                    <a:pt x="4240062" y="230609"/>
                    <a:pt x="4237642" y="230609"/>
                  </a:cubicBezTo>
                  <a:lnTo>
                    <a:pt x="9123" y="230609"/>
                  </a:lnTo>
                  <a:cubicBezTo>
                    <a:pt x="6703" y="230609"/>
                    <a:pt x="4383" y="229648"/>
                    <a:pt x="2672" y="227937"/>
                  </a:cubicBezTo>
                  <a:cubicBezTo>
                    <a:pt x="961" y="226226"/>
                    <a:pt x="0" y="223906"/>
                    <a:pt x="0" y="221486"/>
                  </a:cubicBezTo>
                  <a:lnTo>
                    <a:pt x="0" y="9123"/>
                  </a:lnTo>
                  <a:cubicBezTo>
                    <a:pt x="0" y="6703"/>
                    <a:pt x="961" y="4383"/>
                    <a:pt x="2672" y="2672"/>
                  </a:cubicBezTo>
                  <a:cubicBezTo>
                    <a:pt x="4383" y="961"/>
                    <a:pt x="6703" y="0"/>
                    <a:pt x="912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C0203">
                    <a:alpha val="100000"/>
                  </a:srgbClr>
                </a:gs>
                <a:gs pos="100000">
                  <a:srgbClr val="8C1702">
                    <a:alpha val="0"/>
                  </a:srgbClr>
                </a:gs>
              </a:gsLst>
              <a:lin ang="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246765" cy="287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9525" y="0"/>
            <a:ext cx="1038225" cy="10287000"/>
          </a:xfrm>
          <a:custGeom>
            <a:avLst/>
            <a:gdLst/>
            <a:ahLst/>
            <a:cxnLst/>
            <a:rect l="l" t="t" r="r" b="b"/>
            <a:pathLst>
              <a:path w="1038225" h="10287000">
                <a:moveTo>
                  <a:pt x="1038225" y="0"/>
                </a:moveTo>
                <a:lnTo>
                  <a:pt x="0" y="0"/>
                </a:lnTo>
                <a:lnTo>
                  <a:pt x="0" y="10287000"/>
                </a:lnTo>
                <a:lnTo>
                  <a:pt x="1038225" y="10287000"/>
                </a:lnTo>
                <a:lnTo>
                  <a:pt x="1038225" y="0"/>
                </a:lnTo>
                <a:close/>
              </a:path>
            </a:pathLst>
          </a:custGeom>
          <a:blipFill>
            <a:blip r:embed="rId4"/>
            <a:stretch>
              <a:fillRect l="-1335471" t="-14408" r="-1183315" b="-149895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3945343" y="115793"/>
            <a:ext cx="4238107" cy="1509942"/>
            <a:chOff x="0" y="0"/>
            <a:chExt cx="5650809" cy="2013256"/>
          </a:xfrm>
        </p:grpSpPr>
        <p:sp>
          <p:nvSpPr>
            <p:cNvPr id="10" name="Freeform 10"/>
            <p:cNvSpPr/>
            <p:nvPr/>
          </p:nvSpPr>
          <p:spPr>
            <a:xfrm>
              <a:off x="324587" y="0"/>
              <a:ext cx="5326222" cy="1486401"/>
            </a:xfrm>
            <a:custGeom>
              <a:avLst/>
              <a:gdLst/>
              <a:ahLst/>
              <a:cxnLst/>
              <a:rect l="l" t="t" r="r" b="b"/>
              <a:pathLst>
                <a:path w="5326222" h="1486401">
                  <a:moveTo>
                    <a:pt x="0" y="0"/>
                  </a:moveTo>
                  <a:lnTo>
                    <a:pt x="5326222" y="0"/>
                  </a:lnTo>
                  <a:lnTo>
                    <a:pt x="5326222" y="1486401"/>
                  </a:lnTo>
                  <a:lnTo>
                    <a:pt x="0" y="1486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770" t="-121097" r="-55457" b="-187646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3586764" y="977305"/>
              <a:ext cx="1971855" cy="1035952"/>
            </a:xfrm>
            <a:custGeom>
              <a:avLst/>
              <a:gdLst/>
              <a:ahLst/>
              <a:cxnLst/>
              <a:rect l="l" t="t" r="r" b="b"/>
              <a:pathLst>
                <a:path w="1971855" h="1035952">
                  <a:moveTo>
                    <a:pt x="0" y="0"/>
                  </a:moveTo>
                  <a:lnTo>
                    <a:pt x="1971854" y="0"/>
                  </a:lnTo>
                  <a:lnTo>
                    <a:pt x="1971854" y="1035951"/>
                  </a:lnTo>
                  <a:lnTo>
                    <a:pt x="0" y="10359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97619" t="-121097" r="-5902" b="-187646"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1249145"/>
              <a:ext cx="3722504" cy="5215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40"/>
                </a:lnSpc>
              </a:pPr>
              <a:r>
                <a:rPr lang="en-US" sz="1583" spc="39">
                  <a:solidFill>
                    <a:srgbClr val="FCBD10"/>
                  </a:solidFill>
                  <a:latin typeface="League Gothic"/>
                  <a:ea typeface="League Gothic"/>
                  <a:cs typeface="League Gothic"/>
                  <a:sym typeface="League Gothic"/>
                </a:rPr>
                <a:t>International Innovation and Invention Competition Through Exhibition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474789" y="515733"/>
            <a:ext cx="9602687" cy="862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700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INTRODUCTION</a:t>
            </a:r>
          </a:p>
        </p:txBody>
      </p:sp>
      <p:sp>
        <p:nvSpPr>
          <p:cNvPr id="14" name="TextBox 14"/>
          <p:cNvSpPr txBox="1"/>
          <p:nvPr/>
        </p:nvSpPr>
        <p:spPr>
          <a:xfrm rot="-5400000">
            <a:off x="-2727840" y="7198618"/>
            <a:ext cx="6503429" cy="465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5"/>
              </a:lnSpc>
            </a:pPr>
            <a:r>
              <a:rPr lang="en-US" sz="3500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INNOVATION PROJECT</a:t>
            </a:r>
          </a:p>
        </p:txBody>
      </p:sp>
      <p:grpSp>
        <p:nvGrpSpPr>
          <p:cNvPr id="15" name="Group 15"/>
          <p:cNvGrpSpPr/>
          <p:nvPr/>
        </p:nvGrpSpPr>
        <p:grpSpPr>
          <a:xfrm rot="-10800000">
            <a:off x="16659695" y="9274056"/>
            <a:ext cx="3371660" cy="1031994"/>
            <a:chOff x="0" y="0"/>
            <a:chExt cx="1007391" cy="30834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07391" cy="308341"/>
            </a:xfrm>
            <a:custGeom>
              <a:avLst/>
              <a:gdLst/>
              <a:ahLst/>
              <a:cxnLst/>
              <a:rect l="l" t="t" r="r" b="b"/>
              <a:pathLst>
                <a:path w="1007391" h="308341">
                  <a:moveTo>
                    <a:pt x="1007391" y="0"/>
                  </a:moveTo>
                  <a:lnTo>
                    <a:pt x="1007391" y="194041"/>
                  </a:lnTo>
                  <a:lnTo>
                    <a:pt x="503696" y="308341"/>
                  </a:lnTo>
                  <a:lnTo>
                    <a:pt x="0" y="194041"/>
                  </a:lnTo>
                  <a:lnTo>
                    <a:pt x="0" y="0"/>
                  </a:lnTo>
                  <a:lnTo>
                    <a:pt x="1007391" y="0"/>
                  </a:lnTo>
                  <a:close/>
                </a:path>
              </a:pathLst>
            </a:custGeom>
            <a:solidFill>
              <a:srgbClr val="D355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1007391" cy="251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6885501" y="9393095"/>
            <a:ext cx="1237468" cy="1051814"/>
            <a:chOff x="0" y="0"/>
            <a:chExt cx="325918" cy="27702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25918" cy="277021"/>
            </a:xfrm>
            <a:custGeom>
              <a:avLst/>
              <a:gdLst/>
              <a:ahLst/>
              <a:cxnLst/>
              <a:rect l="l" t="t" r="r" b="b"/>
              <a:pathLst>
                <a:path w="325918" h="277021">
                  <a:moveTo>
                    <a:pt x="68819" y="0"/>
                  </a:moveTo>
                  <a:lnTo>
                    <a:pt x="257099" y="0"/>
                  </a:lnTo>
                  <a:cubicBezTo>
                    <a:pt x="295106" y="0"/>
                    <a:pt x="325918" y="30811"/>
                    <a:pt x="325918" y="68819"/>
                  </a:cubicBezTo>
                  <a:lnTo>
                    <a:pt x="325918" y="208202"/>
                  </a:lnTo>
                  <a:cubicBezTo>
                    <a:pt x="325918" y="246210"/>
                    <a:pt x="295106" y="277021"/>
                    <a:pt x="257099" y="277021"/>
                  </a:cubicBezTo>
                  <a:lnTo>
                    <a:pt x="68819" y="277021"/>
                  </a:lnTo>
                  <a:cubicBezTo>
                    <a:pt x="30811" y="277021"/>
                    <a:pt x="0" y="246210"/>
                    <a:pt x="0" y="208202"/>
                  </a:cubicBezTo>
                  <a:lnTo>
                    <a:pt x="0" y="68819"/>
                  </a:lnTo>
                  <a:cubicBezTo>
                    <a:pt x="0" y="30811"/>
                    <a:pt x="30811" y="0"/>
                    <a:pt x="68819" y="0"/>
                  </a:cubicBezTo>
                  <a:close/>
                </a:path>
              </a:pathLst>
            </a:custGeom>
          </p:spPr>
        </p:sp>
        <p:sp>
          <p:nvSpPr>
            <p:cNvPr id="20" name="TextBox 20"/>
            <p:cNvSpPr txBox="1"/>
            <p:nvPr/>
          </p:nvSpPr>
          <p:spPr>
            <a:xfrm>
              <a:off x="0" y="-66675"/>
              <a:ext cx="325918" cy="3436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nton"/>
                  <a:ea typeface="Anton"/>
                  <a:cs typeface="Anton"/>
                  <a:sym typeface="Anton"/>
                </a:rPr>
                <a:t>02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474789" y="1899704"/>
            <a:ext cx="15784511" cy="7880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Write your content here</a:t>
            </a: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b="-1851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500493" y="-6164249"/>
            <a:ext cx="15521882" cy="10343879"/>
          </a:xfrm>
          <a:custGeom>
            <a:avLst/>
            <a:gdLst/>
            <a:ahLst/>
            <a:cxnLst/>
            <a:rect l="l" t="t" r="r" b="b"/>
            <a:pathLst>
              <a:path w="15521882" h="10343879">
                <a:moveTo>
                  <a:pt x="0" y="0"/>
                </a:moveTo>
                <a:lnTo>
                  <a:pt x="15521883" y="0"/>
                </a:lnTo>
                <a:lnTo>
                  <a:pt x="15521883" y="10343879"/>
                </a:lnTo>
                <a:lnTo>
                  <a:pt x="0" y="103438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584583" y="5868453"/>
            <a:ext cx="15521882" cy="10343879"/>
          </a:xfrm>
          <a:custGeom>
            <a:avLst/>
            <a:gdLst/>
            <a:ahLst/>
            <a:cxnLst/>
            <a:rect l="l" t="t" r="r" b="b"/>
            <a:pathLst>
              <a:path w="15521882" h="10343879">
                <a:moveTo>
                  <a:pt x="0" y="0"/>
                </a:moveTo>
                <a:lnTo>
                  <a:pt x="15521883" y="0"/>
                </a:lnTo>
                <a:lnTo>
                  <a:pt x="15521883" y="10343880"/>
                </a:lnTo>
                <a:lnTo>
                  <a:pt x="0" y="103438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-10800000">
            <a:off x="761066" y="9992078"/>
            <a:ext cx="16124436" cy="875593"/>
            <a:chOff x="0" y="0"/>
            <a:chExt cx="4246765" cy="23060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46765" cy="230609"/>
            </a:xfrm>
            <a:custGeom>
              <a:avLst/>
              <a:gdLst/>
              <a:ahLst/>
              <a:cxnLst/>
              <a:rect l="l" t="t" r="r" b="b"/>
              <a:pathLst>
                <a:path w="4246765" h="230609">
                  <a:moveTo>
                    <a:pt x="9123" y="0"/>
                  </a:moveTo>
                  <a:lnTo>
                    <a:pt x="4237642" y="0"/>
                  </a:lnTo>
                  <a:cubicBezTo>
                    <a:pt x="4240062" y="0"/>
                    <a:pt x="4242382" y="961"/>
                    <a:pt x="4244093" y="2672"/>
                  </a:cubicBezTo>
                  <a:cubicBezTo>
                    <a:pt x="4245804" y="4383"/>
                    <a:pt x="4246765" y="6703"/>
                    <a:pt x="4246765" y="9123"/>
                  </a:cubicBezTo>
                  <a:lnTo>
                    <a:pt x="4246765" y="221486"/>
                  </a:lnTo>
                  <a:cubicBezTo>
                    <a:pt x="4246765" y="223906"/>
                    <a:pt x="4245804" y="226226"/>
                    <a:pt x="4244093" y="227937"/>
                  </a:cubicBezTo>
                  <a:cubicBezTo>
                    <a:pt x="4242382" y="229648"/>
                    <a:pt x="4240062" y="230609"/>
                    <a:pt x="4237642" y="230609"/>
                  </a:cubicBezTo>
                  <a:lnTo>
                    <a:pt x="9123" y="230609"/>
                  </a:lnTo>
                  <a:cubicBezTo>
                    <a:pt x="6703" y="230609"/>
                    <a:pt x="4383" y="229648"/>
                    <a:pt x="2672" y="227937"/>
                  </a:cubicBezTo>
                  <a:cubicBezTo>
                    <a:pt x="961" y="226226"/>
                    <a:pt x="0" y="223906"/>
                    <a:pt x="0" y="221486"/>
                  </a:cubicBezTo>
                  <a:lnTo>
                    <a:pt x="0" y="9123"/>
                  </a:lnTo>
                  <a:cubicBezTo>
                    <a:pt x="0" y="6703"/>
                    <a:pt x="961" y="4383"/>
                    <a:pt x="2672" y="2672"/>
                  </a:cubicBezTo>
                  <a:cubicBezTo>
                    <a:pt x="4383" y="961"/>
                    <a:pt x="6703" y="0"/>
                    <a:pt x="912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C0203">
                    <a:alpha val="100000"/>
                  </a:srgbClr>
                </a:gs>
                <a:gs pos="100000">
                  <a:srgbClr val="8C1702">
                    <a:alpha val="0"/>
                  </a:srgbClr>
                </a:gs>
              </a:gsLst>
              <a:lin ang="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246765" cy="287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9525" y="0"/>
            <a:ext cx="1038225" cy="10287000"/>
          </a:xfrm>
          <a:custGeom>
            <a:avLst/>
            <a:gdLst/>
            <a:ahLst/>
            <a:cxnLst/>
            <a:rect l="l" t="t" r="r" b="b"/>
            <a:pathLst>
              <a:path w="1038225" h="10287000">
                <a:moveTo>
                  <a:pt x="1038225" y="0"/>
                </a:moveTo>
                <a:lnTo>
                  <a:pt x="0" y="0"/>
                </a:lnTo>
                <a:lnTo>
                  <a:pt x="0" y="10287000"/>
                </a:lnTo>
                <a:lnTo>
                  <a:pt x="1038225" y="10287000"/>
                </a:lnTo>
                <a:lnTo>
                  <a:pt x="1038225" y="0"/>
                </a:lnTo>
                <a:close/>
              </a:path>
            </a:pathLst>
          </a:custGeom>
          <a:blipFill>
            <a:blip r:embed="rId4"/>
            <a:stretch>
              <a:fillRect l="-1335471" t="-14408" r="-1183315" b="-149895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3945343" y="115793"/>
            <a:ext cx="4238107" cy="1509942"/>
            <a:chOff x="0" y="0"/>
            <a:chExt cx="5650809" cy="2013256"/>
          </a:xfrm>
        </p:grpSpPr>
        <p:sp>
          <p:nvSpPr>
            <p:cNvPr id="10" name="Freeform 10"/>
            <p:cNvSpPr/>
            <p:nvPr/>
          </p:nvSpPr>
          <p:spPr>
            <a:xfrm>
              <a:off x="324587" y="0"/>
              <a:ext cx="5326222" cy="1486401"/>
            </a:xfrm>
            <a:custGeom>
              <a:avLst/>
              <a:gdLst/>
              <a:ahLst/>
              <a:cxnLst/>
              <a:rect l="l" t="t" r="r" b="b"/>
              <a:pathLst>
                <a:path w="5326222" h="1486401">
                  <a:moveTo>
                    <a:pt x="0" y="0"/>
                  </a:moveTo>
                  <a:lnTo>
                    <a:pt x="5326222" y="0"/>
                  </a:lnTo>
                  <a:lnTo>
                    <a:pt x="5326222" y="1486401"/>
                  </a:lnTo>
                  <a:lnTo>
                    <a:pt x="0" y="1486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770" t="-121097" r="-55457" b="-187646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3586764" y="977305"/>
              <a:ext cx="1971855" cy="1035952"/>
            </a:xfrm>
            <a:custGeom>
              <a:avLst/>
              <a:gdLst/>
              <a:ahLst/>
              <a:cxnLst/>
              <a:rect l="l" t="t" r="r" b="b"/>
              <a:pathLst>
                <a:path w="1971855" h="1035952">
                  <a:moveTo>
                    <a:pt x="0" y="0"/>
                  </a:moveTo>
                  <a:lnTo>
                    <a:pt x="1971854" y="0"/>
                  </a:lnTo>
                  <a:lnTo>
                    <a:pt x="1971854" y="1035951"/>
                  </a:lnTo>
                  <a:lnTo>
                    <a:pt x="0" y="10359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97619" t="-121097" r="-5902" b="-187646"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1249145"/>
              <a:ext cx="3722504" cy="5215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40"/>
                </a:lnSpc>
              </a:pPr>
              <a:r>
                <a:rPr lang="en-US" sz="1583" spc="39">
                  <a:solidFill>
                    <a:srgbClr val="FCBD10"/>
                  </a:solidFill>
                  <a:latin typeface="League Gothic"/>
                  <a:ea typeface="League Gothic"/>
                  <a:cs typeface="League Gothic"/>
                  <a:sym typeface="League Gothic"/>
                </a:rPr>
                <a:t>International Innovation and Invention Competition Through Exhibition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474789" y="515733"/>
            <a:ext cx="12085764" cy="862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700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PRODUCT DESCRIPTION</a:t>
            </a:r>
          </a:p>
        </p:txBody>
      </p:sp>
      <p:sp>
        <p:nvSpPr>
          <p:cNvPr id="14" name="TextBox 14"/>
          <p:cNvSpPr txBox="1"/>
          <p:nvPr/>
        </p:nvSpPr>
        <p:spPr>
          <a:xfrm rot="-5400000">
            <a:off x="-2727840" y="7198618"/>
            <a:ext cx="6503429" cy="465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5"/>
              </a:lnSpc>
            </a:pPr>
            <a:r>
              <a:rPr lang="en-US" sz="3500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INNOVATION PROJECT</a:t>
            </a:r>
          </a:p>
        </p:txBody>
      </p:sp>
      <p:grpSp>
        <p:nvGrpSpPr>
          <p:cNvPr id="15" name="Group 15"/>
          <p:cNvGrpSpPr/>
          <p:nvPr/>
        </p:nvGrpSpPr>
        <p:grpSpPr>
          <a:xfrm rot="-10800000">
            <a:off x="16659695" y="9274056"/>
            <a:ext cx="3371660" cy="1031994"/>
            <a:chOff x="0" y="0"/>
            <a:chExt cx="1007391" cy="30834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07391" cy="308341"/>
            </a:xfrm>
            <a:custGeom>
              <a:avLst/>
              <a:gdLst/>
              <a:ahLst/>
              <a:cxnLst/>
              <a:rect l="l" t="t" r="r" b="b"/>
              <a:pathLst>
                <a:path w="1007391" h="308341">
                  <a:moveTo>
                    <a:pt x="1007391" y="0"/>
                  </a:moveTo>
                  <a:lnTo>
                    <a:pt x="1007391" y="194041"/>
                  </a:lnTo>
                  <a:lnTo>
                    <a:pt x="503696" y="308341"/>
                  </a:lnTo>
                  <a:lnTo>
                    <a:pt x="0" y="194041"/>
                  </a:lnTo>
                  <a:lnTo>
                    <a:pt x="0" y="0"/>
                  </a:lnTo>
                  <a:lnTo>
                    <a:pt x="1007391" y="0"/>
                  </a:lnTo>
                  <a:close/>
                </a:path>
              </a:pathLst>
            </a:custGeom>
            <a:solidFill>
              <a:srgbClr val="D355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1007391" cy="251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6885501" y="9393095"/>
            <a:ext cx="1237468" cy="1051814"/>
            <a:chOff x="0" y="0"/>
            <a:chExt cx="325918" cy="27702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25918" cy="277021"/>
            </a:xfrm>
            <a:custGeom>
              <a:avLst/>
              <a:gdLst/>
              <a:ahLst/>
              <a:cxnLst/>
              <a:rect l="l" t="t" r="r" b="b"/>
              <a:pathLst>
                <a:path w="325918" h="277021">
                  <a:moveTo>
                    <a:pt x="68819" y="0"/>
                  </a:moveTo>
                  <a:lnTo>
                    <a:pt x="257099" y="0"/>
                  </a:lnTo>
                  <a:cubicBezTo>
                    <a:pt x="295106" y="0"/>
                    <a:pt x="325918" y="30811"/>
                    <a:pt x="325918" y="68819"/>
                  </a:cubicBezTo>
                  <a:lnTo>
                    <a:pt x="325918" y="208202"/>
                  </a:lnTo>
                  <a:cubicBezTo>
                    <a:pt x="325918" y="246210"/>
                    <a:pt x="295106" y="277021"/>
                    <a:pt x="257099" y="277021"/>
                  </a:cubicBezTo>
                  <a:lnTo>
                    <a:pt x="68819" y="277021"/>
                  </a:lnTo>
                  <a:cubicBezTo>
                    <a:pt x="30811" y="277021"/>
                    <a:pt x="0" y="246210"/>
                    <a:pt x="0" y="208202"/>
                  </a:cubicBezTo>
                  <a:lnTo>
                    <a:pt x="0" y="68819"/>
                  </a:lnTo>
                  <a:cubicBezTo>
                    <a:pt x="0" y="30811"/>
                    <a:pt x="30811" y="0"/>
                    <a:pt x="68819" y="0"/>
                  </a:cubicBezTo>
                  <a:close/>
                </a:path>
              </a:pathLst>
            </a:custGeom>
          </p:spPr>
        </p:sp>
        <p:sp>
          <p:nvSpPr>
            <p:cNvPr id="20" name="TextBox 20"/>
            <p:cNvSpPr txBox="1"/>
            <p:nvPr/>
          </p:nvSpPr>
          <p:spPr>
            <a:xfrm>
              <a:off x="0" y="-66675"/>
              <a:ext cx="325918" cy="3436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nton"/>
                  <a:ea typeface="Anton"/>
                  <a:cs typeface="Anton"/>
                  <a:sym typeface="Anton"/>
                </a:rPr>
                <a:t>03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474789" y="1899704"/>
            <a:ext cx="15784511" cy="7880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Write your content here</a:t>
            </a: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078D0612-9ACE-4F89-8E7F-23F7790ED0C2}"/>
              </a:ext>
            </a:extLst>
          </p:cNvPr>
          <p:cNvSpPr/>
          <p:nvPr/>
        </p:nvSpPr>
        <p:spPr>
          <a:xfrm>
            <a:off x="1487489" y="2693344"/>
            <a:ext cx="689769" cy="740691"/>
          </a:xfrm>
          <a:custGeom>
            <a:avLst/>
            <a:gdLst/>
            <a:ahLst/>
            <a:cxnLst/>
            <a:rect l="l" t="t" r="r" b="b"/>
            <a:pathLst>
              <a:path w="689769" h="740691">
                <a:moveTo>
                  <a:pt x="0" y="0"/>
                </a:moveTo>
                <a:lnTo>
                  <a:pt x="689769" y="0"/>
                </a:lnTo>
                <a:lnTo>
                  <a:pt x="689769" y="740691"/>
                </a:lnTo>
                <a:lnTo>
                  <a:pt x="0" y="7406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CD5BFCD3-104A-4AEB-9C38-8E94832D8A03}"/>
              </a:ext>
            </a:extLst>
          </p:cNvPr>
          <p:cNvSpPr/>
          <p:nvPr/>
        </p:nvSpPr>
        <p:spPr>
          <a:xfrm>
            <a:off x="1487489" y="3571683"/>
            <a:ext cx="689769" cy="740691"/>
          </a:xfrm>
          <a:custGeom>
            <a:avLst/>
            <a:gdLst/>
            <a:ahLst/>
            <a:cxnLst/>
            <a:rect l="l" t="t" r="r" b="b"/>
            <a:pathLst>
              <a:path w="689769" h="740691">
                <a:moveTo>
                  <a:pt x="0" y="0"/>
                </a:moveTo>
                <a:lnTo>
                  <a:pt x="689769" y="0"/>
                </a:lnTo>
                <a:lnTo>
                  <a:pt x="689769" y="740692"/>
                </a:lnTo>
                <a:lnTo>
                  <a:pt x="0" y="7406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6E714FCA-2C2F-40EA-8D7F-C9673F8ECA7A}"/>
              </a:ext>
            </a:extLst>
          </p:cNvPr>
          <p:cNvSpPr/>
          <p:nvPr/>
        </p:nvSpPr>
        <p:spPr>
          <a:xfrm>
            <a:off x="1487489" y="4450023"/>
            <a:ext cx="689769" cy="740691"/>
          </a:xfrm>
          <a:custGeom>
            <a:avLst/>
            <a:gdLst/>
            <a:ahLst/>
            <a:cxnLst/>
            <a:rect l="l" t="t" r="r" b="b"/>
            <a:pathLst>
              <a:path w="689769" h="740691">
                <a:moveTo>
                  <a:pt x="0" y="0"/>
                </a:moveTo>
                <a:lnTo>
                  <a:pt x="689769" y="0"/>
                </a:lnTo>
                <a:lnTo>
                  <a:pt x="689769" y="740691"/>
                </a:lnTo>
                <a:lnTo>
                  <a:pt x="0" y="7406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25" name="TextBox 15">
            <a:extLst>
              <a:ext uri="{FF2B5EF4-FFF2-40B4-BE49-F238E27FC236}">
                <a16:creationId xmlns:a16="http://schemas.microsoft.com/office/drawing/2014/main" id="{C31C39A6-2A33-4640-8B28-46E2939A8727}"/>
              </a:ext>
            </a:extLst>
          </p:cNvPr>
          <p:cNvSpPr txBox="1"/>
          <p:nvPr/>
        </p:nvSpPr>
        <p:spPr>
          <a:xfrm>
            <a:off x="2515082" y="2837475"/>
            <a:ext cx="8716710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99"/>
              </a:lnSpc>
              <a:spcBef>
                <a:spcPct val="0"/>
              </a:spcBef>
            </a:pPr>
            <a:r>
              <a:rPr lang="en-US" sz="2699" b="1" u="none" strike="noStrike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 is your idea? Please include mock-up / images / diagrams that explains your idea?.</a:t>
            </a:r>
          </a:p>
        </p:txBody>
      </p:sp>
      <p:sp>
        <p:nvSpPr>
          <p:cNvPr id="26" name="TextBox 16">
            <a:extLst>
              <a:ext uri="{FF2B5EF4-FFF2-40B4-BE49-F238E27FC236}">
                <a16:creationId xmlns:a16="http://schemas.microsoft.com/office/drawing/2014/main" id="{46BB8F57-9491-431C-A92F-A086758B61E0}"/>
              </a:ext>
            </a:extLst>
          </p:cNvPr>
          <p:cNvSpPr txBox="1"/>
          <p:nvPr/>
        </p:nvSpPr>
        <p:spPr>
          <a:xfrm>
            <a:off x="2515082" y="3690560"/>
            <a:ext cx="8716710" cy="455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 problem are you solving?.</a:t>
            </a:r>
          </a:p>
        </p:txBody>
      </p:sp>
      <p:sp>
        <p:nvSpPr>
          <p:cNvPr id="27" name="TextBox 17">
            <a:extLst>
              <a:ext uri="{FF2B5EF4-FFF2-40B4-BE49-F238E27FC236}">
                <a16:creationId xmlns:a16="http://schemas.microsoft.com/office/drawing/2014/main" id="{8F6F79A6-2D0F-4200-B4E3-50A77D56EBC2}"/>
              </a:ext>
            </a:extLst>
          </p:cNvPr>
          <p:cNvSpPr txBox="1"/>
          <p:nvPr/>
        </p:nvSpPr>
        <p:spPr>
          <a:xfrm>
            <a:off x="2515082" y="4568900"/>
            <a:ext cx="8716710" cy="455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 is the innovation value in your product?.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b="-1851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500493" y="-6164249"/>
            <a:ext cx="15521882" cy="10343879"/>
          </a:xfrm>
          <a:custGeom>
            <a:avLst/>
            <a:gdLst/>
            <a:ahLst/>
            <a:cxnLst/>
            <a:rect l="l" t="t" r="r" b="b"/>
            <a:pathLst>
              <a:path w="15521882" h="10343879">
                <a:moveTo>
                  <a:pt x="0" y="0"/>
                </a:moveTo>
                <a:lnTo>
                  <a:pt x="15521883" y="0"/>
                </a:lnTo>
                <a:lnTo>
                  <a:pt x="15521883" y="10343879"/>
                </a:lnTo>
                <a:lnTo>
                  <a:pt x="0" y="103438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584583" y="5868453"/>
            <a:ext cx="15521882" cy="10343879"/>
          </a:xfrm>
          <a:custGeom>
            <a:avLst/>
            <a:gdLst/>
            <a:ahLst/>
            <a:cxnLst/>
            <a:rect l="l" t="t" r="r" b="b"/>
            <a:pathLst>
              <a:path w="15521882" h="10343879">
                <a:moveTo>
                  <a:pt x="0" y="0"/>
                </a:moveTo>
                <a:lnTo>
                  <a:pt x="15521883" y="0"/>
                </a:lnTo>
                <a:lnTo>
                  <a:pt x="15521883" y="10343880"/>
                </a:lnTo>
                <a:lnTo>
                  <a:pt x="0" y="103438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-10800000">
            <a:off x="761066" y="9992078"/>
            <a:ext cx="16124436" cy="875593"/>
            <a:chOff x="0" y="0"/>
            <a:chExt cx="4246765" cy="23060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46765" cy="230609"/>
            </a:xfrm>
            <a:custGeom>
              <a:avLst/>
              <a:gdLst/>
              <a:ahLst/>
              <a:cxnLst/>
              <a:rect l="l" t="t" r="r" b="b"/>
              <a:pathLst>
                <a:path w="4246765" h="230609">
                  <a:moveTo>
                    <a:pt x="9123" y="0"/>
                  </a:moveTo>
                  <a:lnTo>
                    <a:pt x="4237642" y="0"/>
                  </a:lnTo>
                  <a:cubicBezTo>
                    <a:pt x="4240062" y="0"/>
                    <a:pt x="4242382" y="961"/>
                    <a:pt x="4244093" y="2672"/>
                  </a:cubicBezTo>
                  <a:cubicBezTo>
                    <a:pt x="4245804" y="4383"/>
                    <a:pt x="4246765" y="6703"/>
                    <a:pt x="4246765" y="9123"/>
                  </a:cubicBezTo>
                  <a:lnTo>
                    <a:pt x="4246765" y="221486"/>
                  </a:lnTo>
                  <a:cubicBezTo>
                    <a:pt x="4246765" y="223906"/>
                    <a:pt x="4245804" y="226226"/>
                    <a:pt x="4244093" y="227937"/>
                  </a:cubicBezTo>
                  <a:cubicBezTo>
                    <a:pt x="4242382" y="229648"/>
                    <a:pt x="4240062" y="230609"/>
                    <a:pt x="4237642" y="230609"/>
                  </a:cubicBezTo>
                  <a:lnTo>
                    <a:pt x="9123" y="230609"/>
                  </a:lnTo>
                  <a:cubicBezTo>
                    <a:pt x="6703" y="230609"/>
                    <a:pt x="4383" y="229648"/>
                    <a:pt x="2672" y="227937"/>
                  </a:cubicBezTo>
                  <a:cubicBezTo>
                    <a:pt x="961" y="226226"/>
                    <a:pt x="0" y="223906"/>
                    <a:pt x="0" y="221486"/>
                  </a:cubicBezTo>
                  <a:lnTo>
                    <a:pt x="0" y="9123"/>
                  </a:lnTo>
                  <a:cubicBezTo>
                    <a:pt x="0" y="6703"/>
                    <a:pt x="961" y="4383"/>
                    <a:pt x="2672" y="2672"/>
                  </a:cubicBezTo>
                  <a:cubicBezTo>
                    <a:pt x="4383" y="961"/>
                    <a:pt x="6703" y="0"/>
                    <a:pt x="912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C0203">
                    <a:alpha val="100000"/>
                  </a:srgbClr>
                </a:gs>
                <a:gs pos="100000">
                  <a:srgbClr val="8C1702">
                    <a:alpha val="0"/>
                  </a:srgbClr>
                </a:gs>
              </a:gsLst>
              <a:lin ang="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246765" cy="287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9525" y="0"/>
            <a:ext cx="1038225" cy="10287000"/>
          </a:xfrm>
          <a:custGeom>
            <a:avLst/>
            <a:gdLst/>
            <a:ahLst/>
            <a:cxnLst/>
            <a:rect l="l" t="t" r="r" b="b"/>
            <a:pathLst>
              <a:path w="1038225" h="10287000">
                <a:moveTo>
                  <a:pt x="1038225" y="0"/>
                </a:moveTo>
                <a:lnTo>
                  <a:pt x="0" y="0"/>
                </a:lnTo>
                <a:lnTo>
                  <a:pt x="0" y="10287000"/>
                </a:lnTo>
                <a:lnTo>
                  <a:pt x="1038225" y="10287000"/>
                </a:lnTo>
                <a:lnTo>
                  <a:pt x="1038225" y="0"/>
                </a:lnTo>
                <a:close/>
              </a:path>
            </a:pathLst>
          </a:custGeom>
          <a:blipFill>
            <a:blip r:embed="rId4"/>
            <a:stretch>
              <a:fillRect l="-1335471" t="-14408" r="-1183315" b="-149895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3945343" y="115793"/>
            <a:ext cx="4238107" cy="1509942"/>
            <a:chOff x="0" y="0"/>
            <a:chExt cx="5650809" cy="2013256"/>
          </a:xfrm>
        </p:grpSpPr>
        <p:sp>
          <p:nvSpPr>
            <p:cNvPr id="10" name="Freeform 10"/>
            <p:cNvSpPr/>
            <p:nvPr/>
          </p:nvSpPr>
          <p:spPr>
            <a:xfrm>
              <a:off x="324587" y="0"/>
              <a:ext cx="5326222" cy="1486401"/>
            </a:xfrm>
            <a:custGeom>
              <a:avLst/>
              <a:gdLst/>
              <a:ahLst/>
              <a:cxnLst/>
              <a:rect l="l" t="t" r="r" b="b"/>
              <a:pathLst>
                <a:path w="5326222" h="1486401">
                  <a:moveTo>
                    <a:pt x="0" y="0"/>
                  </a:moveTo>
                  <a:lnTo>
                    <a:pt x="5326222" y="0"/>
                  </a:lnTo>
                  <a:lnTo>
                    <a:pt x="5326222" y="1486401"/>
                  </a:lnTo>
                  <a:lnTo>
                    <a:pt x="0" y="1486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770" t="-121097" r="-55457" b="-187646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3586764" y="977305"/>
              <a:ext cx="1971855" cy="1035952"/>
            </a:xfrm>
            <a:custGeom>
              <a:avLst/>
              <a:gdLst/>
              <a:ahLst/>
              <a:cxnLst/>
              <a:rect l="l" t="t" r="r" b="b"/>
              <a:pathLst>
                <a:path w="1971855" h="1035952">
                  <a:moveTo>
                    <a:pt x="0" y="0"/>
                  </a:moveTo>
                  <a:lnTo>
                    <a:pt x="1971854" y="0"/>
                  </a:lnTo>
                  <a:lnTo>
                    <a:pt x="1971854" y="1035951"/>
                  </a:lnTo>
                  <a:lnTo>
                    <a:pt x="0" y="10359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97619" t="-121097" r="-5902" b="-187646"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1249145"/>
              <a:ext cx="3722504" cy="5215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40"/>
                </a:lnSpc>
              </a:pPr>
              <a:r>
                <a:rPr lang="en-US" sz="1583" spc="39">
                  <a:solidFill>
                    <a:srgbClr val="FCBD10"/>
                  </a:solidFill>
                  <a:latin typeface="League Gothic"/>
                  <a:ea typeface="League Gothic"/>
                  <a:cs typeface="League Gothic"/>
                  <a:sym typeface="League Gothic"/>
                </a:rPr>
                <a:t>International Innovation and Invention Competition Through Exhibition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474789" y="515733"/>
            <a:ext cx="9602687" cy="862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700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APPLICATION </a:t>
            </a:r>
          </a:p>
        </p:txBody>
      </p:sp>
      <p:sp>
        <p:nvSpPr>
          <p:cNvPr id="14" name="TextBox 14"/>
          <p:cNvSpPr txBox="1"/>
          <p:nvPr/>
        </p:nvSpPr>
        <p:spPr>
          <a:xfrm rot="-5400000">
            <a:off x="-2727840" y="7198618"/>
            <a:ext cx="6503429" cy="465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5"/>
              </a:lnSpc>
            </a:pPr>
            <a:r>
              <a:rPr lang="en-US" sz="3500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INNOVATION PROJECT</a:t>
            </a:r>
          </a:p>
        </p:txBody>
      </p:sp>
      <p:grpSp>
        <p:nvGrpSpPr>
          <p:cNvPr id="15" name="Group 15"/>
          <p:cNvGrpSpPr/>
          <p:nvPr/>
        </p:nvGrpSpPr>
        <p:grpSpPr>
          <a:xfrm rot="-10800000">
            <a:off x="16659695" y="9274056"/>
            <a:ext cx="3371660" cy="1031994"/>
            <a:chOff x="0" y="0"/>
            <a:chExt cx="1007391" cy="30834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07391" cy="308341"/>
            </a:xfrm>
            <a:custGeom>
              <a:avLst/>
              <a:gdLst/>
              <a:ahLst/>
              <a:cxnLst/>
              <a:rect l="l" t="t" r="r" b="b"/>
              <a:pathLst>
                <a:path w="1007391" h="308341">
                  <a:moveTo>
                    <a:pt x="1007391" y="0"/>
                  </a:moveTo>
                  <a:lnTo>
                    <a:pt x="1007391" y="194041"/>
                  </a:lnTo>
                  <a:lnTo>
                    <a:pt x="503696" y="308341"/>
                  </a:lnTo>
                  <a:lnTo>
                    <a:pt x="0" y="194041"/>
                  </a:lnTo>
                  <a:lnTo>
                    <a:pt x="0" y="0"/>
                  </a:lnTo>
                  <a:lnTo>
                    <a:pt x="1007391" y="0"/>
                  </a:lnTo>
                  <a:close/>
                </a:path>
              </a:pathLst>
            </a:custGeom>
            <a:solidFill>
              <a:srgbClr val="D355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1007391" cy="251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6885501" y="9393095"/>
            <a:ext cx="1237468" cy="1051814"/>
            <a:chOff x="0" y="0"/>
            <a:chExt cx="325918" cy="27702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25918" cy="277021"/>
            </a:xfrm>
            <a:custGeom>
              <a:avLst/>
              <a:gdLst/>
              <a:ahLst/>
              <a:cxnLst/>
              <a:rect l="l" t="t" r="r" b="b"/>
              <a:pathLst>
                <a:path w="325918" h="277021">
                  <a:moveTo>
                    <a:pt x="68819" y="0"/>
                  </a:moveTo>
                  <a:lnTo>
                    <a:pt x="257099" y="0"/>
                  </a:lnTo>
                  <a:cubicBezTo>
                    <a:pt x="295106" y="0"/>
                    <a:pt x="325918" y="30811"/>
                    <a:pt x="325918" y="68819"/>
                  </a:cubicBezTo>
                  <a:lnTo>
                    <a:pt x="325918" y="208202"/>
                  </a:lnTo>
                  <a:cubicBezTo>
                    <a:pt x="325918" y="246210"/>
                    <a:pt x="295106" y="277021"/>
                    <a:pt x="257099" y="277021"/>
                  </a:cubicBezTo>
                  <a:lnTo>
                    <a:pt x="68819" y="277021"/>
                  </a:lnTo>
                  <a:cubicBezTo>
                    <a:pt x="30811" y="277021"/>
                    <a:pt x="0" y="246210"/>
                    <a:pt x="0" y="208202"/>
                  </a:cubicBezTo>
                  <a:lnTo>
                    <a:pt x="0" y="68819"/>
                  </a:lnTo>
                  <a:cubicBezTo>
                    <a:pt x="0" y="30811"/>
                    <a:pt x="30811" y="0"/>
                    <a:pt x="68819" y="0"/>
                  </a:cubicBezTo>
                  <a:close/>
                </a:path>
              </a:pathLst>
            </a:custGeom>
          </p:spPr>
        </p:sp>
        <p:sp>
          <p:nvSpPr>
            <p:cNvPr id="20" name="TextBox 20"/>
            <p:cNvSpPr txBox="1"/>
            <p:nvPr/>
          </p:nvSpPr>
          <p:spPr>
            <a:xfrm>
              <a:off x="0" y="-66675"/>
              <a:ext cx="325918" cy="3436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nton"/>
                  <a:ea typeface="Anton"/>
                  <a:cs typeface="Anton"/>
                  <a:sym typeface="Anton"/>
                </a:rPr>
                <a:t>04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474789" y="1899704"/>
            <a:ext cx="15784511" cy="7880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Write your content here</a:t>
            </a: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B23AC31E-7A7C-4738-91D5-972D7B946997}"/>
              </a:ext>
            </a:extLst>
          </p:cNvPr>
          <p:cNvSpPr/>
          <p:nvPr/>
        </p:nvSpPr>
        <p:spPr>
          <a:xfrm>
            <a:off x="1375534" y="2482866"/>
            <a:ext cx="689769" cy="740691"/>
          </a:xfrm>
          <a:custGeom>
            <a:avLst/>
            <a:gdLst/>
            <a:ahLst/>
            <a:cxnLst/>
            <a:rect l="l" t="t" r="r" b="b"/>
            <a:pathLst>
              <a:path w="689769" h="740691">
                <a:moveTo>
                  <a:pt x="0" y="0"/>
                </a:moveTo>
                <a:lnTo>
                  <a:pt x="689769" y="0"/>
                </a:lnTo>
                <a:lnTo>
                  <a:pt x="689769" y="740691"/>
                </a:lnTo>
                <a:lnTo>
                  <a:pt x="0" y="7406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1957A00A-34F7-474B-8DAF-FD67E647F5D7}"/>
              </a:ext>
            </a:extLst>
          </p:cNvPr>
          <p:cNvSpPr/>
          <p:nvPr/>
        </p:nvSpPr>
        <p:spPr>
          <a:xfrm>
            <a:off x="1375534" y="3361205"/>
            <a:ext cx="689769" cy="740691"/>
          </a:xfrm>
          <a:custGeom>
            <a:avLst/>
            <a:gdLst/>
            <a:ahLst/>
            <a:cxnLst/>
            <a:rect l="l" t="t" r="r" b="b"/>
            <a:pathLst>
              <a:path w="689769" h="740691">
                <a:moveTo>
                  <a:pt x="0" y="0"/>
                </a:moveTo>
                <a:lnTo>
                  <a:pt x="689769" y="0"/>
                </a:lnTo>
                <a:lnTo>
                  <a:pt x="689769" y="740692"/>
                </a:lnTo>
                <a:lnTo>
                  <a:pt x="0" y="7406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9D7308F8-A63E-491C-A444-D4515CAC820A}"/>
              </a:ext>
            </a:extLst>
          </p:cNvPr>
          <p:cNvSpPr/>
          <p:nvPr/>
        </p:nvSpPr>
        <p:spPr>
          <a:xfrm>
            <a:off x="1375534" y="4239545"/>
            <a:ext cx="689769" cy="740691"/>
          </a:xfrm>
          <a:custGeom>
            <a:avLst/>
            <a:gdLst/>
            <a:ahLst/>
            <a:cxnLst/>
            <a:rect l="l" t="t" r="r" b="b"/>
            <a:pathLst>
              <a:path w="689769" h="740691">
                <a:moveTo>
                  <a:pt x="0" y="0"/>
                </a:moveTo>
                <a:lnTo>
                  <a:pt x="689769" y="0"/>
                </a:lnTo>
                <a:lnTo>
                  <a:pt x="689769" y="740691"/>
                </a:lnTo>
                <a:lnTo>
                  <a:pt x="0" y="7406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25" name="TextBox 26">
            <a:extLst>
              <a:ext uri="{FF2B5EF4-FFF2-40B4-BE49-F238E27FC236}">
                <a16:creationId xmlns:a16="http://schemas.microsoft.com/office/drawing/2014/main" id="{6EC5927F-5ABC-498C-9BDD-E16AE156F8A8}"/>
              </a:ext>
            </a:extLst>
          </p:cNvPr>
          <p:cNvSpPr txBox="1"/>
          <p:nvPr/>
        </p:nvSpPr>
        <p:spPr>
          <a:xfrm>
            <a:off x="2184962" y="2703197"/>
            <a:ext cx="8930614" cy="451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sz="2699" dirty="0">
                <a:solidFill>
                  <a:srgbClr val="000000"/>
                </a:solidFill>
                <a:latin typeface="Montserrat Bold"/>
              </a:rPr>
              <a:t>Something that is innovative is new and original.</a:t>
            </a:r>
          </a:p>
        </p:txBody>
      </p:sp>
      <p:sp>
        <p:nvSpPr>
          <p:cNvPr id="26" name="TextBox 27">
            <a:extLst>
              <a:ext uri="{FF2B5EF4-FFF2-40B4-BE49-F238E27FC236}">
                <a16:creationId xmlns:a16="http://schemas.microsoft.com/office/drawing/2014/main" id="{2F526769-3291-4731-B1D8-C5D527E4C2C1}"/>
              </a:ext>
            </a:extLst>
          </p:cNvPr>
          <p:cNvSpPr txBox="1"/>
          <p:nvPr/>
        </p:nvSpPr>
        <p:spPr>
          <a:xfrm>
            <a:off x="2184962" y="3568838"/>
            <a:ext cx="8716710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9"/>
              </a:lnSpc>
            </a:pPr>
            <a:r>
              <a:rPr lang="en-US" sz="2699" dirty="0">
                <a:solidFill>
                  <a:srgbClr val="000000"/>
                </a:solidFill>
                <a:latin typeface="Montserrat Bold"/>
              </a:rPr>
              <a:t>Introduces changes and new ideas.</a:t>
            </a:r>
          </a:p>
        </p:txBody>
      </p:sp>
      <p:sp>
        <p:nvSpPr>
          <p:cNvPr id="27" name="TextBox 28">
            <a:extLst>
              <a:ext uri="{FF2B5EF4-FFF2-40B4-BE49-F238E27FC236}">
                <a16:creationId xmlns:a16="http://schemas.microsoft.com/office/drawing/2014/main" id="{3ABB9CAB-51CA-4AA5-8915-03732835F99E}"/>
              </a:ext>
            </a:extLst>
          </p:cNvPr>
          <p:cNvSpPr txBox="1"/>
          <p:nvPr/>
        </p:nvSpPr>
        <p:spPr>
          <a:xfrm>
            <a:off x="2184962" y="4359014"/>
            <a:ext cx="8716710" cy="455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sz="2699" dirty="0">
                <a:solidFill>
                  <a:srgbClr val="000000"/>
                </a:solidFill>
                <a:latin typeface="Montserrat Bold"/>
              </a:rPr>
              <a:t>Using or showing new methods, ideas, etc.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b="-1851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500493" y="-6164249"/>
            <a:ext cx="15521882" cy="10343879"/>
          </a:xfrm>
          <a:custGeom>
            <a:avLst/>
            <a:gdLst/>
            <a:ahLst/>
            <a:cxnLst/>
            <a:rect l="l" t="t" r="r" b="b"/>
            <a:pathLst>
              <a:path w="15521882" h="10343879">
                <a:moveTo>
                  <a:pt x="0" y="0"/>
                </a:moveTo>
                <a:lnTo>
                  <a:pt x="15521883" y="0"/>
                </a:lnTo>
                <a:lnTo>
                  <a:pt x="15521883" y="10343879"/>
                </a:lnTo>
                <a:lnTo>
                  <a:pt x="0" y="103438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584583" y="5868453"/>
            <a:ext cx="15521882" cy="10343879"/>
          </a:xfrm>
          <a:custGeom>
            <a:avLst/>
            <a:gdLst/>
            <a:ahLst/>
            <a:cxnLst/>
            <a:rect l="l" t="t" r="r" b="b"/>
            <a:pathLst>
              <a:path w="15521882" h="10343879">
                <a:moveTo>
                  <a:pt x="0" y="0"/>
                </a:moveTo>
                <a:lnTo>
                  <a:pt x="15521883" y="0"/>
                </a:lnTo>
                <a:lnTo>
                  <a:pt x="15521883" y="10343880"/>
                </a:lnTo>
                <a:lnTo>
                  <a:pt x="0" y="103438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-10800000">
            <a:off x="761066" y="9992078"/>
            <a:ext cx="16124436" cy="875593"/>
            <a:chOff x="0" y="0"/>
            <a:chExt cx="4246765" cy="23060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46765" cy="230609"/>
            </a:xfrm>
            <a:custGeom>
              <a:avLst/>
              <a:gdLst/>
              <a:ahLst/>
              <a:cxnLst/>
              <a:rect l="l" t="t" r="r" b="b"/>
              <a:pathLst>
                <a:path w="4246765" h="230609">
                  <a:moveTo>
                    <a:pt x="9123" y="0"/>
                  </a:moveTo>
                  <a:lnTo>
                    <a:pt x="4237642" y="0"/>
                  </a:lnTo>
                  <a:cubicBezTo>
                    <a:pt x="4240062" y="0"/>
                    <a:pt x="4242382" y="961"/>
                    <a:pt x="4244093" y="2672"/>
                  </a:cubicBezTo>
                  <a:cubicBezTo>
                    <a:pt x="4245804" y="4383"/>
                    <a:pt x="4246765" y="6703"/>
                    <a:pt x="4246765" y="9123"/>
                  </a:cubicBezTo>
                  <a:lnTo>
                    <a:pt x="4246765" y="221486"/>
                  </a:lnTo>
                  <a:cubicBezTo>
                    <a:pt x="4246765" y="223906"/>
                    <a:pt x="4245804" y="226226"/>
                    <a:pt x="4244093" y="227937"/>
                  </a:cubicBezTo>
                  <a:cubicBezTo>
                    <a:pt x="4242382" y="229648"/>
                    <a:pt x="4240062" y="230609"/>
                    <a:pt x="4237642" y="230609"/>
                  </a:cubicBezTo>
                  <a:lnTo>
                    <a:pt x="9123" y="230609"/>
                  </a:lnTo>
                  <a:cubicBezTo>
                    <a:pt x="6703" y="230609"/>
                    <a:pt x="4383" y="229648"/>
                    <a:pt x="2672" y="227937"/>
                  </a:cubicBezTo>
                  <a:cubicBezTo>
                    <a:pt x="961" y="226226"/>
                    <a:pt x="0" y="223906"/>
                    <a:pt x="0" y="221486"/>
                  </a:cubicBezTo>
                  <a:lnTo>
                    <a:pt x="0" y="9123"/>
                  </a:lnTo>
                  <a:cubicBezTo>
                    <a:pt x="0" y="6703"/>
                    <a:pt x="961" y="4383"/>
                    <a:pt x="2672" y="2672"/>
                  </a:cubicBezTo>
                  <a:cubicBezTo>
                    <a:pt x="4383" y="961"/>
                    <a:pt x="6703" y="0"/>
                    <a:pt x="912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C0203">
                    <a:alpha val="100000"/>
                  </a:srgbClr>
                </a:gs>
                <a:gs pos="100000">
                  <a:srgbClr val="8C1702">
                    <a:alpha val="0"/>
                  </a:srgbClr>
                </a:gs>
              </a:gsLst>
              <a:lin ang="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246765" cy="287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9525" y="0"/>
            <a:ext cx="1038225" cy="10287000"/>
          </a:xfrm>
          <a:custGeom>
            <a:avLst/>
            <a:gdLst/>
            <a:ahLst/>
            <a:cxnLst/>
            <a:rect l="l" t="t" r="r" b="b"/>
            <a:pathLst>
              <a:path w="1038225" h="10287000">
                <a:moveTo>
                  <a:pt x="1038225" y="0"/>
                </a:moveTo>
                <a:lnTo>
                  <a:pt x="0" y="0"/>
                </a:lnTo>
                <a:lnTo>
                  <a:pt x="0" y="10287000"/>
                </a:lnTo>
                <a:lnTo>
                  <a:pt x="1038225" y="10287000"/>
                </a:lnTo>
                <a:lnTo>
                  <a:pt x="1038225" y="0"/>
                </a:lnTo>
                <a:close/>
              </a:path>
            </a:pathLst>
          </a:custGeom>
          <a:blipFill>
            <a:blip r:embed="rId4"/>
            <a:stretch>
              <a:fillRect l="-1335471" t="-14408" r="-1183315" b="-149895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3945343" y="115793"/>
            <a:ext cx="4238107" cy="1509942"/>
            <a:chOff x="0" y="0"/>
            <a:chExt cx="5650809" cy="2013256"/>
          </a:xfrm>
        </p:grpSpPr>
        <p:sp>
          <p:nvSpPr>
            <p:cNvPr id="10" name="Freeform 10"/>
            <p:cNvSpPr/>
            <p:nvPr/>
          </p:nvSpPr>
          <p:spPr>
            <a:xfrm>
              <a:off x="324587" y="0"/>
              <a:ext cx="5326222" cy="1486401"/>
            </a:xfrm>
            <a:custGeom>
              <a:avLst/>
              <a:gdLst/>
              <a:ahLst/>
              <a:cxnLst/>
              <a:rect l="l" t="t" r="r" b="b"/>
              <a:pathLst>
                <a:path w="5326222" h="1486401">
                  <a:moveTo>
                    <a:pt x="0" y="0"/>
                  </a:moveTo>
                  <a:lnTo>
                    <a:pt x="5326222" y="0"/>
                  </a:lnTo>
                  <a:lnTo>
                    <a:pt x="5326222" y="1486401"/>
                  </a:lnTo>
                  <a:lnTo>
                    <a:pt x="0" y="1486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770" t="-121097" r="-55457" b="-187646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3586764" y="977305"/>
              <a:ext cx="1971855" cy="1035952"/>
            </a:xfrm>
            <a:custGeom>
              <a:avLst/>
              <a:gdLst/>
              <a:ahLst/>
              <a:cxnLst/>
              <a:rect l="l" t="t" r="r" b="b"/>
              <a:pathLst>
                <a:path w="1971855" h="1035952">
                  <a:moveTo>
                    <a:pt x="0" y="0"/>
                  </a:moveTo>
                  <a:lnTo>
                    <a:pt x="1971854" y="0"/>
                  </a:lnTo>
                  <a:lnTo>
                    <a:pt x="1971854" y="1035951"/>
                  </a:lnTo>
                  <a:lnTo>
                    <a:pt x="0" y="10359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97619" t="-121097" r="-5902" b="-187646"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1249145"/>
              <a:ext cx="3722504" cy="5215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40"/>
                </a:lnSpc>
              </a:pPr>
              <a:r>
                <a:rPr lang="en-US" sz="1583" spc="39">
                  <a:solidFill>
                    <a:srgbClr val="FCBD10"/>
                  </a:solidFill>
                  <a:latin typeface="League Gothic"/>
                  <a:ea typeface="League Gothic"/>
                  <a:cs typeface="League Gothic"/>
                  <a:sym typeface="League Gothic"/>
                </a:rPr>
                <a:t>International Innovation and Invention Competition Through Exhibition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474789" y="515733"/>
            <a:ext cx="9602687" cy="862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700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OBJECTIVES</a:t>
            </a:r>
          </a:p>
        </p:txBody>
      </p:sp>
      <p:sp>
        <p:nvSpPr>
          <p:cNvPr id="14" name="TextBox 14"/>
          <p:cNvSpPr txBox="1"/>
          <p:nvPr/>
        </p:nvSpPr>
        <p:spPr>
          <a:xfrm rot="-5400000">
            <a:off x="-2727840" y="7198618"/>
            <a:ext cx="6503429" cy="465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5"/>
              </a:lnSpc>
            </a:pPr>
            <a:r>
              <a:rPr lang="en-US" sz="3500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INNOVATION PROJECT</a:t>
            </a:r>
          </a:p>
        </p:txBody>
      </p:sp>
      <p:grpSp>
        <p:nvGrpSpPr>
          <p:cNvPr id="15" name="Group 15"/>
          <p:cNvGrpSpPr/>
          <p:nvPr/>
        </p:nvGrpSpPr>
        <p:grpSpPr>
          <a:xfrm rot="-10800000">
            <a:off x="16659695" y="9274056"/>
            <a:ext cx="3371660" cy="1031994"/>
            <a:chOff x="0" y="0"/>
            <a:chExt cx="1007391" cy="30834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07391" cy="308341"/>
            </a:xfrm>
            <a:custGeom>
              <a:avLst/>
              <a:gdLst/>
              <a:ahLst/>
              <a:cxnLst/>
              <a:rect l="l" t="t" r="r" b="b"/>
              <a:pathLst>
                <a:path w="1007391" h="308341">
                  <a:moveTo>
                    <a:pt x="1007391" y="0"/>
                  </a:moveTo>
                  <a:lnTo>
                    <a:pt x="1007391" y="194041"/>
                  </a:lnTo>
                  <a:lnTo>
                    <a:pt x="503696" y="308341"/>
                  </a:lnTo>
                  <a:lnTo>
                    <a:pt x="0" y="194041"/>
                  </a:lnTo>
                  <a:lnTo>
                    <a:pt x="0" y="0"/>
                  </a:lnTo>
                  <a:lnTo>
                    <a:pt x="1007391" y="0"/>
                  </a:lnTo>
                  <a:close/>
                </a:path>
              </a:pathLst>
            </a:custGeom>
            <a:solidFill>
              <a:srgbClr val="D355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1007391" cy="251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6885501" y="9393095"/>
            <a:ext cx="1237468" cy="1051814"/>
            <a:chOff x="0" y="0"/>
            <a:chExt cx="325918" cy="27702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25918" cy="277021"/>
            </a:xfrm>
            <a:custGeom>
              <a:avLst/>
              <a:gdLst/>
              <a:ahLst/>
              <a:cxnLst/>
              <a:rect l="l" t="t" r="r" b="b"/>
              <a:pathLst>
                <a:path w="325918" h="277021">
                  <a:moveTo>
                    <a:pt x="68819" y="0"/>
                  </a:moveTo>
                  <a:lnTo>
                    <a:pt x="257099" y="0"/>
                  </a:lnTo>
                  <a:cubicBezTo>
                    <a:pt x="295106" y="0"/>
                    <a:pt x="325918" y="30811"/>
                    <a:pt x="325918" y="68819"/>
                  </a:cubicBezTo>
                  <a:lnTo>
                    <a:pt x="325918" y="208202"/>
                  </a:lnTo>
                  <a:cubicBezTo>
                    <a:pt x="325918" y="246210"/>
                    <a:pt x="295106" y="277021"/>
                    <a:pt x="257099" y="277021"/>
                  </a:cubicBezTo>
                  <a:lnTo>
                    <a:pt x="68819" y="277021"/>
                  </a:lnTo>
                  <a:cubicBezTo>
                    <a:pt x="30811" y="277021"/>
                    <a:pt x="0" y="246210"/>
                    <a:pt x="0" y="208202"/>
                  </a:cubicBezTo>
                  <a:lnTo>
                    <a:pt x="0" y="68819"/>
                  </a:lnTo>
                  <a:cubicBezTo>
                    <a:pt x="0" y="30811"/>
                    <a:pt x="30811" y="0"/>
                    <a:pt x="68819" y="0"/>
                  </a:cubicBezTo>
                  <a:close/>
                </a:path>
              </a:pathLst>
            </a:custGeom>
          </p:spPr>
        </p:sp>
        <p:sp>
          <p:nvSpPr>
            <p:cNvPr id="20" name="TextBox 20"/>
            <p:cNvSpPr txBox="1"/>
            <p:nvPr/>
          </p:nvSpPr>
          <p:spPr>
            <a:xfrm>
              <a:off x="0" y="-66675"/>
              <a:ext cx="325918" cy="3436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nton"/>
                  <a:ea typeface="Anton"/>
                  <a:cs typeface="Anton"/>
                  <a:sym typeface="Anton"/>
                </a:rPr>
                <a:t>05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474789" y="1899704"/>
            <a:ext cx="15784511" cy="7880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Write your content here</a:t>
            </a: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22" name="Freeform 11">
            <a:extLst>
              <a:ext uri="{FF2B5EF4-FFF2-40B4-BE49-F238E27FC236}">
                <a16:creationId xmlns:a16="http://schemas.microsoft.com/office/drawing/2014/main" id="{DAD8DA54-3F7C-40BE-B1F9-3C68606BD96E}"/>
              </a:ext>
            </a:extLst>
          </p:cNvPr>
          <p:cNvSpPr/>
          <p:nvPr/>
        </p:nvSpPr>
        <p:spPr>
          <a:xfrm>
            <a:off x="1462089" y="2429105"/>
            <a:ext cx="689769" cy="740691"/>
          </a:xfrm>
          <a:custGeom>
            <a:avLst/>
            <a:gdLst/>
            <a:ahLst/>
            <a:cxnLst/>
            <a:rect l="l" t="t" r="r" b="b"/>
            <a:pathLst>
              <a:path w="689769" h="740691">
                <a:moveTo>
                  <a:pt x="0" y="0"/>
                </a:moveTo>
                <a:lnTo>
                  <a:pt x="689769" y="0"/>
                </a:lnTo>
                <a:lnTo>
                  <a:pt x="689769" y="740691"/>
                </a:lnTo>
                <a:lnTo>
                  <a:pt x="0" y="7406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23" name="Freeform 12">
            <a:extLst>
              <a:ext uri="{FF2B5EF4-FFF2-40B4-BE49-F238E27FC236}">
                <a16:creationId xmlns:a16="http://schemas.microsoft.com/office/drawing/2014/main" id="{58F694FF-8E3E-424B-8FBE-CCABD7A95780}"/>
              </a:ext>
            </a:extLst>
          </p:cNvPr>
          <p:cNvSpPr/>
          <p:nvPr/>
        </p:nvSpPr>
        <p:spPr>
          <a:xfrm>
            <a:off x="1462089" y="3356545"/>
            <a:ext cx="689769" cy="740691"/>
          </a:xfrm>
          <a:custGeom>
            <a:avLst/>
            <a:gdLst/>
            <a:ahLst/>
            <a:cxnLst/>
            <a:rect l="l" t="t" r="r" b="b"/>
            <a:pathLst>
              <a:path w="689769" h="740691">
                <a:moveTo>
                  <a:pt x="0" y="0"/>
                </a:moveTo>
                <a:lnTo>
                  <a:pt x="689769" y="0"/>
                </a:lnTo>
                <a:lnTo>
                  <a:pt x="689769" y="740692"/>
                </a:lnTo>
                <a:lnTo>
                  <a:pt x="0" y="7406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24" name="TextBox 26">
            <a:extLst>
              <a:ext uri="{FF2B5EF4-FFF2-40B4-BE49-F238E27FC236}">
                <a16:creationId xmlns:a16="http://schemas.microsoft.com/office/drawing/2014/main" id="{491AB955-7F57-4E34-9E2D-4185D6FBEC80}"/>
              </a:ext>
            </a:extLst>
          </p:cNvPr>
          <p:cNvSpPr txBox="1"/>
          <p:nvPr/>
        </p:nvSpPr>
        <p:spPr>
          <a:xfrm>
            <a:off x="2271517" y="2497036"/>
            <a:ext cx="8716710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699"/>
              </a:lnSpc>
              <a:spcBef>
                <a:spcPct val="0"/>
              </a:spcBef>
            </a:pPr>
            <a:r>
              <a:rPr lang="en-US" sz="2699" dirty="0">
                <a:solidFill>
                  <a:srgbClr val="000000"/>
                </a:solidFill>
                <a:latin typeface="Montserrat Bold"/>
              </a:rPr>
              <a:t>What are the objectives of process innovation project?</a:t>
            </a:r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id="{F866D499-C7F4-4C87-A781-DC6DBC08D620}"/>
              </a:ext>
            </a:extLst>
          </p:cNvPr>
          <p:cNvSpPr txBox="1"/>
          <p:nvPr/>
        </p:nvSpPr>
        <p:spPr>
          <a:xfrm>
            <a:off x="2271517" y="3578567"/>
            <a:ext cx="8716710" cy="415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MY" sz="2699" dirty="0">
                <a:solidFill>
                  <a:srgbClr val="000000"/>
                </a:solidFill>
                <a:latin typeface="Montserrat Bold"/>
              </a:rPr>
              <a:t>Why it’s important?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b="-1851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500493" y="-6164249"/>
            <a:ext cx="15521882" cy="10343879"/>
          </a:xfrm>
          <a:custGeom>
            <a:avLst/>
            <a:gdLst/>
            <a:ahLst/>
            <a:cxnLst/>
            <a:rect l="l" t="t" r="r" b="b"/>
            <a:pathLst>
              <a:path w="15521882" h="10343879">
                <a:moveTo>
                  <a:pt x="0" y="0"/>
                </a:moveTo>
                <a:lnTo>
                  <a:pt x="15521883" y="0"/>
                </a:lnTo>
                <a:lnTo>
                  <a:pt x="15521883" y="10343879"/>
                </a:lnTo>
                <a:lnTo>
                  <a:pt x="0" y="103438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584583" y="5868453"/>
            <a:ext cx="15521882" cy="10343879"/>
          </a:xfrm>
          <a:custGeom>
            <a:avLst/>
            <a:gdLst/>
            <a:ahLst/>
            <a:cxnLst/>
            <a:rect l="l" t="t" r="r" b="b"/>
            <a:pathLst>
              <a:path w="15521882" h="10343879">
                <a:moveTo>
                  <a:pt x="0" y="0"/>
                </a:moveTo>
                <a:lnTo>
                  <a:pt x="15521883" y="0"/>
                </a:lnTo>
                <a:lnTo>
                  <a:pt x="15521883" y="10343880"/>
                </a:lnTo>
                <a:lnTo>
                  <a:pt x="0" y="103438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-10800000">
            <a:off x="761066" y="9992078"/>
            <a:ext cx="16124436" cy="875593"/>
            <a:chOff x="0" y="0"/>
            <a:chExt cx="4246765" cy="23060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46765" cy="230609"/>
            </a:xfrm>
            <a:custGeom>
              <a:avLst/>
              <a:gdLst/>
              <a:ahLst/>
              <a:cxnLst/>
              <a:rect l="l" t="t" r="r" b="b"/>
              <a:pathLst>
                <a:path w="4246765" h="230609">
                  <a:moveTo>
                    <a:pt x="9123" y="0"/>
                  </a:moveTo>
                  <a:lnTo>
                    <a:pt x="4237642" y="0"/>
                  </a:lnTo>
                  <a:cubicBezTo>
                    <a:pt x="4240062" y="0"/>
                    <a:pt x="4242382" y="961"/>
                    <a:pt x="4244093" y="2672"/>
                  </a:cubicBezTo>
                  <a:cubicBezTo>
                    <a:pt x="4245804" y="4383"/>
                    <a:pt x="4246765" y="6703"/>
                    <a:pt x="4246765" y="9123"/>
                  </a:cubicBezTo>
                  <a:lnTo>
                    <a:pt x="4246765" y="221486"/>
                  </a:lnTo>
                  <a:cubicBezTo>
                    <a:pt x="4246765" y="223906"/>
                    <a:pt x="4245804" y="226226"/>
                    <a:pt x="4244093" y="227937"/>
                  </a:cubicBezTo>
                  <a:cubicBezTo>
                    <a:pt x="4242382" y="229648"/>
                    <a:pt x="4240062" y="230609"/>
                    <a:pt x="4237642" y="230609"/>
                  </a:cubicBezTo>
                  <a:lnTo>
                    <a:pt x="9123" y="230609"/>
                  </a:lnTo>
                  <a:cubicBezTo>
                    <a:pt x="6703" y="230609"/>
                    <a:pt x="4383" y="229648"/>
                    <a:pt x="2672" y="227937"/>
                  </a:cubicBezTo>
                  <a:cubicBezTo>
                    <a:pt x="961" y="226226"/>
                    <a:pt x="0" y="223906"/>
                    <a:pt x="0" y="221486"/>
                  </a:cubicBezTo>
                  <a:lnTo>
                    <a:pt x="0" y="9123"/>
                  </a:lnTo>
                  <a:cubicBezTo>
                    <a:pt x="0" y="6703"/>
                    <a:pt x="961" y="4383"/>
                    <a:pt x="2672" y="2672"/>
                  </a:cubicBezTo>
                  <a:cubicBezTo>
                    <a:pt x="4383" y="961"/>
                    <a:pt x="6703" y="0"/>
                    <a:pt x="912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C0203">
                    <a:alpha val="100000"/>
                  </a:srgbClr>
                </a:gs>
                <a:gs pos="100000">
                  <a:srgbClr val="8C1702">
                    <a:alpha val="0"/>
                  </a:srgbClr>
                </a:gs>
              </a:gsLst>
              <a:lin ang="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246765" cy="287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9525" y="0"/>
            <a:ext cx="1038225" cy="10287000"/>
          </a:xfrm>
          <a:custGeom>
            <a:avLst/>
            <a:gdLst/>
            <a:ahLst/>
            <a:cxnLst/>
            <a:rect l="l" t="t" r="r" b="b"/>
            <a:pathLst>
              <a:path w="1038225" h="10287000">
                <a:moveTo>
                  <a:pt x="1038225" y="0"/>
                </a:moveTo>
                <a:lnTo>
                  <a:pt x="0" y="0"/>
                </a:lnTo>
                <a:lnTo>
                  <a:pt x="0" y="10287000"/>
                </a:lnTo>
                <a:lnTo>
                  <a:pt x="1038225" y="10287000"/>
                </a:lnTo>
                <a:lnTo>
                  <a:pt x="1038225" y="0"/>
                </a:lnTo>
                <a:close/>
              </a:path>
            </a:pathLst>
          </a:custGeom>
          <a:blipFill>
            <a:blip r:embed="rId4"/>
            <a:stretch>
              <a:fillRect l="-1335471" t="-14408" r="-1183315" b="-149895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3945343" y="115793"/>
            <a:ext cx="4238107" cy="1509942"/>
            <a:chOff x="0" y="0"/>
            <a:chExt cx="5650809" cy="2013256"/>
          </a:xfrm>
        </p:grpSpPr>
        <p:sp>
          <p:nvSpPr>
            <p:cNvPr id="10" name="Freeform 10"/>
            <p:cNvSpPr/>
            <p:nvPr/>
          </p:nvSpPr>
          <p:spPr>
            <a:xfrm>
              <a:off x="324587" y="0"/>
              <a:ext cx="5326222" cy="1486401"/>
            </a:xfrm>
            <a:custGeom>
              <a:avLst/>
              <a:gdLst/>
              <a:ahLst/>
              <a:cxnLst/>
              <a:rect l="l" t="t" r="r" b="b"/>
              <a:pathLst>
                <a:path w="5326222" h="1486401">
                  <a:moveTo>
                    <a:pt x="0" y="0"/>
                  </a:moveTo>
                  <a:lnTo>
                    <a:pt x="5326222" y="0"/>
                  </a:lnTo>
                  <a:lnTo>
                    <a:pt x="5326222" y="1486401"/>
                  </a:lnTo>
                  <a:lnTo>
                    <a:pt x="0" y="1486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770" t="-121097" r="-55457" b="-187646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3586764" y="977305"/>
              <a:ext cx="1971855" cy="1035952"/>
            </a:xfrm>
            <a:custGeom>
              <a:avLst/>
              <a:gdLst/>
              <a:ahLst/>
              <a:cxnLst/>
              <a:rect l="l" t="t" r="r" b="b"/>
              <a:pathLst>
                <a:path w="1971855" h="1035952">
                  <a:moveTo>
                    <a:pt x="0" y="0"/>
                  </a:moveTo>
                  <a:lnTo>
                    <a:pt x="1971854" y="0"/>
                  </a:lnTo>
                  <a:lnTo>
                    <a:pt x="1971854" y="1035951"/>
                  </a:lnTo>
                  <a:lnTo>
                    <a:pt x="0" y="10359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97619" t="-121097" r="-5902" b="-187646"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1249145"/>
              <a:ext cx="3722504" cy="5215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40"/>
                </a:lnSpc>
              </a:pPr>
              <a:r>
                <a:rPr lang="en-US" sz="1583" spc="39">
                  <a:solidFill>
                    <a:srgbClr val="FCBD10"/>
                  </a:solidFill>
                  <a:latin typeface="League Gothic"/>
                  <a:ea typeface="League Gothic"/>
                  <a:cs typeface="League Gothic"/>
                  <a:sym typeface="League Gothic"/>
                </a:rPr>
                <a:t>International Innovation and Invention Competition Through Exhibition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474789" y="515733"/>
            <a:ext cx="9602687" cy="862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700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MARKET POTENTIAL</a:t>
            </a:r>
          </a:p>
        </p:txBody>
      </p:sp>
      <p:sp>
        <p:nvSpPr>
          <p:cNvPr id="14" name="TextBox 14"/>
          <p:cNvSpPr txBox="1"/>
          <p:nvPr/>
        </p:nvSpPr>
        <p:spPr>
          <a:xfrm rot="-5400000">
            <a:off x="-2727840" y="7198618"/>
            <a:ext cx="6503429" cy="465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5"/>
              </a:lnSpc>
            </a:pPr>
            <a:r>
              <a:rPr lang="en-US" sz="3500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INNOVATION PROJECT</a:t>
            </a:r>
          </a:p>
        </p:txBody>
      </p:sp>
      <p:grpSp>
        <p:nvGrpSpPr>
          <p:cNvPr id="15" name="Group 15"/>
          <p:cNvGrpSpPr/>
          <p:nvPr/>
        </p:nvGrpSpPr>
        <p:grpSpPr>
          <a:xfrm rot="-10800000">
            <a:off x="16659695" y="9274056"/>
            <a:ext cx="3371660" cy="1031994"/>
            <a:chOff x="0" y="0"/>
            <a:chExt cx="1007391" cy="30834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07391" cy="308341"/>
            </a:xfrm>
            <a:custGeom>
              <a:avLst/>
              <a:gdLst/>
              <a:ahLst/>
              <a:cxnLst/>
              <a:rect l="l" t="t" r="r" b="b"/>
              <a:pathLst>
                <a:path w="1007391" h="308341">
                  <a:moveTo>
                    <a:pt x="1007391" y="0"/>
                  </a:moveTo>
                  <a:lnTo>
                    <a:pt x="1007391" y="194041"/>
                  </a:lnTo>
                  <a:lnTo>
                    <a:pt x="503696" y="308341"/>
                  </a:lnTo>
                  <a:lnTo>
                    <a:pt x="0" y="194041"/>
                  </a:lnTo>
                  <a:lnTo>
                    <a:pt x="0" y="0"/>
                  </a:lnTo>
                  <a:lnTo>
                    <a:pt x="1007391" y="0"/>
                  </a:lnTo>
                  <a:close/>
                </a:path>
              </a:pathLst>
            </a:custGeom>
            <a:solidFill>
              <a:srgbClr val="D355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1007391" cy="251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6885501" y="9393095"/>
            <a:ext cx="1237468" cy="1051814"/>
            <a:chOff x="0" y="0"/>
            <a:chExt cx="325918" cy="27702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25918" cy="277021"/>
            </a:xfrm>
            <a:custGeom>
              <a:avLst/>
              <a:gdLst/>
              <a:ahLst/>
              <a:cxnLst/>
              <a:rect l="l" t="t" r="r" b="b"/>
              <a:pathLst>
                <a:path w="325918" h="277021">
                  <a:moveTo>
                    <a:pt x="68819" y="0"/>
                  </a:moveTo>
                  <a:lnTo>
                    <a:pt x="257099" y="0"/>
                  </a:lnTo>
                  <a:cubicBezTo>
                    <a:pt x="295106" y="0"/>
                    <a:pt x="325918" y="30811"/>
                    <a:pt x="325918" y="68819"/>
                  </a:cubicBezTo>
                  <a:lnTo>
                    <a:pt x="325918" y="208202"/>
                  </a:lnTo>
                  <a:cubicBezTo>
                    <a:pt x="325918" y="246210"/>
                    <a:pt x="295106" y="277021"/>
                    <a:pt x="257099" y="277021"/>
                  </a:cubicBezTo>
                  <a:lnTo>
                    <a:pt x="68819" y="277021"/>
                  </a:lnTo>
                  <a:cubicBezTo>
                    <a:pt x="30811" y="277021"/>
                    <a:pt x="0" y="246210"/>
                    <a:pt x="0" y="208202"/>
                  </a:cubicBezTo>
                  <a:lnTo>
                    <a:pt x="0" y="68819"/>
                  </a:lnTo>
                  <a:cubicBezTo>
                    <a:pt x="0" y="30811"/>
                    <a:pt x="30811" y="0"/>
                    <a:pt x="68819" y="0"/>
                  </a:cubicBezTo>
                  <a:close/>
                </a:path>
              </a:pathLst>
            </a:custGeom>
          </p:spPr>
        </p:sp>
        <p:sp>
          <p:nvSpPr>
            <p:cNvPr id="20" name="TextBox 20"/>
            <p:cNvSpPr txBox="1"/>
            <p:nvPr/>
          </p:nvSpPr>
          <p:spPr>
            <a:xfrm>
              <a:off x="0" y="-66675"/>
              <a:ext cx="325918" cy="3436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nton"/>
                  <a:ea typeface="Anton"/>
                  <a:cs typeface="Anton"/>
                  <a:sym typeface="Anton"/>
                </a:rPr>
                <a:t>06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474789" y="1899704"/>
            <a:ext cx="15784511" cy="7880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Write your content here</a:t>
            </a: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40616A00-2E3B-491B-B37B-38CA26824896}"/>
              </a:ext>
            </a:extLst>
          </p:cNvPr>
          <p:cNvSpPr/>
          <p:nvPr/>
        </p:nvSpPr>
        <p:spPr>
          <a:xfrm>
            <a:off x="1358573" y="2552700"/>
            <a:ext cx="689769" cy="740691"/>
          </a:xfrm>
          <a:custGeom>
            <a:avLst/>
            <a:gdLst/>
            <a:ahLst/>
            <a:cxnLst/>
            <a:rect l="l" t="t" r="r" b="b"/>
            <a:pathLst>
              <a:path w="689769" h="740691">
                <a:moveTo>
                  <a:pt x="0" y="0"/>
                </a:moveTo>
                <a:lnTo>
                  <a:pt x="689769" y="0"/>
                </a:lnTo>
                <a:lnTo>
                  <a:pt x="689769" y="740691"/>
                </a:lnTo>
                <a:lnTo>
                  <a:pt x="0" y="7406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29" name="Freeform 12">
            <a:extLst>
              <a:ext uri="{FF2B5EF4-FFF2-40B4-BE49-F238E27FC236}">
                <a16:creationId xmlns:a16="http://schemas.microsoft.com/office/drawing/2014/main" id="{ACE98D09-7377-4101-828F-8C059A34CF6A}"/>
              </a:ext>
            </a:extLst>
          </p:cNvPr>
          <p:cNvSpPr/>
          <p:nvPr/>
        </p:nvSpPr>
        <p:spPr>
          <a:xfrm>
            <a:off x="1358573" y="3431039"/>
            <a:ext cx="689769" cy="740691"/>
          </a:xfrm>
          <a:custGeom>
            <a:avLst/>
            <a:gdLst/>
            <a:ahLst/>
            <a:cxnLst/>
            <a:rect l="l" t="t" r="r" b="b"/>
            <a:pathLst>
              <a:path w="689769" h="740691">
                <a:moveTo>
                  <a:pt x="0" y="0"/>
                </a:moveTo>
                <a:lnTo>
                  <a:pt x="689769" y="0"/>
                </a:lnTo>
                <a:lnTo>
                  <a:pt x="689769" y="740692"/>
                </a:lnTo>
                <a:lnTo>
                  <a:pt x="0" y="7406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30" name="Freeform 13">
            <a:extLst>
              <a:ext uri="{FF2B5EF4-FFF2-40B4-BE49-F238E27FC236}">
                <a16:creationId xmlns:a16="http://schemas.microsoft.com/office/drawing/2014/main" id="{CF80754A-9C4A-47FF-BADD-74F8E0E9E886}"/>
              </a:ext>
            </a:extLst>
          </p:cNvPr>
          <p:cNvSpPr/>
          <p:nvPr/>
        </p:nvSpPr>
        <p:spPr>
          <a:xfrm>
            <a:off x="1358573" y="4475466"/>
            <a:ext cx="689769" cy="740691"/>
          </a:xfrm>
          <a:custGeom>
            <a:avLst/>
            <a:gdLst/>
            <a:ahLst/>
            <a:cxnLst/>
            <a:rect l="l" t="t" r="r" b="b"/>
            <a:pathLst>
              <a:path w="689769" h="740691">
                <a:moveTo>
                  <a:pt x="0" y="0"/>
                </a:moveTo>
                <a:lnTo>
                  <a:pt x="689769" y="0"/>
                </a:lnTo>
                <a:lnTo>
                  <a:pt x="689769" y="740692"/>
                </a:lnTo>
                <a:lnTo>
                  <a:pt x="0" y="7406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908C151-D0C3-4872-8110-6A5AB0014833}"/>
              </a:ext>
            </a:extLst>
          </p:cNvPr>
          <p:cNvSpPr txBox="1"/>
          <p:nvPr/>
        </p:nvSpPr>
        <p:spPr>
          <a:xfrm>
            <a:off x="2209800" y="2750035"/>
            <a:ext cx="8716710" cy="344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99"/>
              </a:lnSpc>
              <a:spcBef>
                <a:spcPct val="0"/>
              </a:spcBef>
            </a:pPr>
            <a:r>
              <a:rPr lang="en-US" sz="26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How much costing for this idea?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40A0EE-DF51-4B17-95A6-218F0FF7FE40}"/>
              </a:ext>
            </a:extLst>
          </p:cNvPr>
          <p:cNvSpPr txBox="1"/>
          <p:nvPr/>
        </p:nvSpPr>
        <p:spPr>
          <a:xfrm>
            <a:off x="2209800" y="3513923"/>
            <a:ext cx="8716710" cy="455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Are you able to produce a complete prototype?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C8C4EB-09CB-42F0-98F1-88907FCD4156}"/>
              </a:ext>
            </a:extLst>
          </p:cNvPr>
          <p:cNvSpPr txBox="1"/>
          <p:nvPr/>
        </p:nvSpPr>
        <p:spPr>
          <a:xfrm>
            <a:off x="2209800" y="4364338"/>
            <a:ext cx="8716710" cy="931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Are you able to go to market with this completed prototype?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b="-1851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500493" y="-6164249"/>
            <a:ext cx="15521882" cy="10343879"/>
          </a:xfrm>
          <a:custGeom>
            <a:avLst/>
            <a:gdLst/>
            <a:ahLst/>
            <a:cxnLst/>
            <a:rect l="l" t="t" r="r" b="b"/>
            <a:pathLst>
              <a:path w="15521882" h="10343879">
                <a:moveTo>
                  <a:pt x="0" y="0"/>
                </a:moveTo>
                <a:lnTo>
                  <a:pt x="15521883" y="0"/>
                </a:lnTo>
                <a:lnTo>
                  <a:pt x="15521883" y="10343879"/>
                </a:lnTo>
                <a:lnTo>
                  <a:pt x="0" y="103438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584583" y="5868453"/>
            <a:ext cx="15521882" cy="10343879"/>
          </a:xfrm>
          <a:custGeom>
            <a:avLst/>
            <a:gdLst/>
            <a:ahLst/>
            <a:cxnLst/>
            <a:rect l="l" t="t" r="r" b="b"/>
            <a:pathLst>
              <a:path w="15521882" h="10343879">
                <a:moveTo>
                  <a:pt x="0" y="0"/>
                </a:moveTo>
                <a:lnTo>
                  <a:pt x="15521883" y="0"/>
                </a:lnTo>
                <a:lnTo>
                  <a:pt x="15521883" y="10343880"/>
                </a:lnTo>
                <a:lnTo>
                  <a:pt x="0" y="103438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-10800000">
            <a:off x="761066" y="9992078"/>
            <a:ext cx="16124436" cy="875593"/>
            <a:chOff x="0" y="0"/>
            <a:chExt cx="4246765" cy="23060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46765" cy="230609"/>
            </a:xfrm>
            <a:custGeom>
              <a:avLst/>
              <a:gdLst/>
              <a:ahLst/>
              <a:cxnLst/>
              <a:rect l="l" t="t" r="r" b="b"/>
              <a:pathLst>
                <a:path w="4246765" h="230609">
                  <a:moveTo>
                    <a:pt x="9123" y="0"/>
                  </a:moveTo>
                  <a:lnTo>
                    <a:pt x="4237642" y="0"/>
                  </a:lnTo>
                  <a:cubicBezTo>
                    <a:pt x="4240062" y="0"/>
                    <a:pt x="4242382" y="961"/>
                    <a:pt x="4244093" y="2672"/>
                  </a:cubicBezTo>
                  <a:cubicBezTo>
                    <a:pt x="4245804" y="4383"/>
                    <a:pt x="4246765" y="6703"/>
                    <a:pt x="4246765" y="9123"/>
                  </a:cubicBezTo>
                  <a:lnTo>
                    <a:pt x="4246765" y="221486"/>
                  </a:lnTo>
                  <a:cubicBezTo>
                    <a:pt x="4246765" y="223906"/>
                    <a:pt x="4245804" y="226226"/>
                    <a:pt x="4244093" y="227937"/>
                  </a:cubicBezTo>
                  <a:cubicBezTo>
                    <a:pt x="4242382" y="229648"/>
                    <a:pt x="4240062" y="230609"/>
                    <a:pt x="4237642" y="230609"/>
                  </a:cubicBezTo>
                  <a:lnTo>
                    <a:pt x="9123" y="230609"/>
                  </a:lnTo>
                  <a:cubicBezTo>
                    <a:pt x="6703" y="230609"/>
                    <a:pt x="4383" y="229648"/>
                    <a:pt x="2672" y="227937"/>
                  </a:cubicBezTo>
                  <a:cubicBezTo>
                    <a:pt x="961" y="226226"/>
                    <a:pt x="0" y="223906"/>
                    <a:pt x="0" y="221486"/>
                  </a:cubicBezTo>
                  <a:lnTo>
                    <a:pt x="0" y="9123"/>
                  </a:lnTo>
                  <a:cubicBezTo>
                    <a:pt x="0" y="6703"/>
                    <a:pt x="961" y="4383"/>
                    <a:pt x="2672" y="2672"/>
                  </a:cubicBezTo>
                  <a:cubicBezTo>
                    <a:pt x="4383" y="961"/>
                    <a:pt x="6703" y="0"/>
                    <a:pt x="912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C0203">
                    <a:alpha val="100000"/>
                  </a:srgbClr>
                </a:gs>
                <a:gs pos="100000">
                  <a:srgbClr val="8C1702">
                    <a:alpha val="0"/>
                  </a:srgbClr>
                </a:gs>
              </a:gsLst>
              <a:lin ang="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246765" cy="287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9525" y="0"/>
            <a:ext cx="1038225" cy="10287000"/>
          </a:xfrm>
          <a:custGeom>
            <a:avLst/>
            <a:gdLst/>
            <a:ahLst/>
            <a:cxnLst/>
            <a:rect l="l" t="t" r="r" b="b"/>
            <a:pathLst>
              <a:path w="1038225" h="10287000">
                <a:moveTo>
                  <a:pt x="1038225" y="0"/>
                </a:moveTo>
                <a:lnTo>
                  <a:pt x="0" y="0"/>
                </a:lnTo>
                <a:lnTo>
                  <a:pt x="0" y="10287000"/>
                </a:lnTo>
                <a:lnTo>
                  <a:pt x="1038225" y="10287000"/>
                </a:lnTo>
                <a:lnTo>
                  <a:pt x="1038225" y="0"/>
                </a:lnTo>
                <a:close/>
              </a:path>
            </a:pathLst>
          </a:custGeom>
          <a:blipFill>
            <a:blip r:embed="rId4"/>
            <a:stretch>
              <a:fillRect l="-1335471" t="-14408" r="-1183315" b="-149895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3945343" y="115793"/>
            <a:ext cx="4238107" cy="1509942"/>
            <a:chOff x="0" y="0"/>
            <a:chExt cx="5650809" cy="2013256"/>
          </a:xfrm>
        </p:grpSpPr>
        <p:sp>
          <p:nvSpPr>
            <p:cNvPr id="10" name="Freeform 10"/>
            <p:cNvSpPr/>
            <p:nvPr/>
          </p:nvSpPr>
          <p:spPr>
            <a:xfrm>
              <a:off x="324587" y="0"/>
              <a:ext cx="5326222" cy="1486401"/>
            </a:xfrm>
            <a:custGeom>
              <a:avLst/>
              <a:gdLst/>
              <a:ahLst/>
              <a:cxnLst/>
              <a:rect l="l" t="t" r="r" b="b"/>
              <a:pathLst>
                <a:path w="5326222" h="1486401">
                  <a:moveTo>
                    <a:pt x="0" y="0"/>
                  </a:moveTo>
                  <a:lnTo>
                    <a:pt x="5326222" y="0"/>
                  </a:lnTo>
                  <a:lnTo>
                    <a:pt x="5326222" y="1486401"/>
                  </a:lnTo>
                  <a:lnTo>
                    <a:pt x="0" y="1486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770" t="-121097" r="-55457" b="-187646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3586764" y="977305"/>
              <a:ext cx="1971855" cy="1035952"/>
            </a:xfrm>
            <a:custGeom>
              <a:avLst/>
              <a:gdLst/>
              <a:ahLst/>
              <a:cxnLst/>
              <a:rect l="l" t="t" r="r" b="b"/>
              <a:pathLst>
                <a:path w="1971855" h="1035952">
                  <a:moveTo>
                    <a:pt x="0" y="0"/>
                  </a:moveTo>
                  <a:lnTo>
                    <a:pt x="1971854" y="0"/>
                  </a:lnTo>
                  <a:lnTo>
                    <a:pt x="1971854" y="1035951"/>
                  </a:lnTo>
                  <a:lnTo>
                    <a:pt x="0" y="10359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97619" t="-121097" r="-5902" b="-187646"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1249145"/>
              <a:ext cx="3722504" cy="5215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40"/>
                </a:lnSpc>
              </a:pPr>
              <a:r>
                <a:rPr lang="en-US" sz="1583" spc="39">
                  <a:solidFill>
                    <a:srgbClr val="FCBD10"/>
                  </a:solidFill>
                  <a:latin typeface="League Gothic"/>
                  <a:ea typeface="League Gothic"/>
                  <a:cs typeface="League Gothic"/>
                  <a:sym typeface="League Gothic"/>
                </a:rPr>
                <a:t>International Innovation and Invention Competition Through Exhibition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474789" y="515733"/>
            <a:ext cx="9602687" cy="862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700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GENUINELY</a:t>
            </a:r>
          </a:p>
        </p:txBody>
      </p:sp>
      <p:sp>
        <p:nvSpPr>
          <p:cNvPr id="14" name="TextBox 14"/>
          <p:cNvSpPr txBox="1"/>
          <p:nvPr/>
        </p:nvSpPr>
        <p:spPr>
          <a:xfrm rot="-5400000">
            <a:off x="-2727840" y="7198618"/>
            <a:ext cx="6503429" cy="465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5"/>
              </a:lnSpc>
            </a:pPr>
            <a:r>
              <a:rPr lang="en-US" sz="3500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INNOVATION PROJECT</a:t>
            </a:r>
          </a:p>
        </p:txBody>
      </p:sp>
      <p:grpSp>
        <p:nvGrpSpPr>
          <p:cNvPr id="15" name="Group 15"/>
          <p:cNvGrpSpPr/>
          <p:nvPr/>
        </p:nvGrpSpPr>
        <p:grpSpPr>
          <a:xfrm rot="-10800000">
            <a:off x="16659695" y="9274056"/>
            <a:ext cx="3371660" cy="1031994"/>
            <a:chOff x="0" y="0"/>
            <a:chExt cx="1007391" cy="30834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07391" cy="308341"/>
            </a:xfrm>
            <a:custGeom>
              <a:avLst/>
              <a:gdLst/>
              <a:ahLst/>
              <a:cxnLst/>
              <a:rect l="l" t="t" r="r" b="b"/>
              <a:pathLst>
                <a:path w="1007391" h="308341">
                  <a:moveTo>
                    <a:pt x="1007391" y="0"/>
                  </a:moveTo>
                  <a:lnTo>
                    <a:pt x="1007391" y="194041"/>
                  </a:lnTo>
                  <a:lnTo>
                    <a:pt x="503696" y="308341"/>
                  </a:lnTo>
                  <a:lnTo>
                    <a:pt x="0" y="194041"/>
                  </a:lnTo>
                  <a:lnTo>
                    <a:pt x="0" y="0"/>
                  </a:lnTo>
                  <a:lnTo>
                    <a:pt x="1007391" y="0"/>
                  </a:lnTo>
                  <a:close/>
                </a:path>
              </a:pathLst>
            </a:custGeom>
            <a:solidFill>
              <a:srgbClr val="D355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1007391" cy="251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6885501" y="9393095"/>
            <a:ext cx="1237468" cy="1051814"/>
            <a:chOff x="0" y="0"/>
            <a:chExt cx="325918" cy="27702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25918" cy="277021"/>
            </a:xfrm>
            <a:custGeom>
              <a:avLst/>
              <a:gdLst/>
              <a:ahLst/>
              <a:cxnLst/>
              <a:rect l="l" t="t" r="r" b="b"/>
              <a:pathLst>
                <a:path w="325918" h="277021">
                  <a:moveTo>
                    <a:pt x="68819" y="0"/>
                  </a:moveTo>
                  <a:lnTo>
                    <a:pt x="257099" y="0"/>
                  </a:lnTo>
                  <a:cubicBezTo>
                    <a:pt x="295106" y="0"/>
                    <a:pt x="325918" y="30811"/>
                    <a:pt x="325918" y="68819"/>
                  </a:cubicBezTo>
                  <a:lnTo>
                    <a:pt x="325918" y="208202"/>
                  </a:lnTo>
                  <a:cubicBezTo>
                    <a:pt x="325918" y="246210"/>
                    <a:pt x="295106" y="277021"/>
                    <a:pt x="257099" y="277021"/>
                  </a:cubicBezTo>
                  <a:lnTo>
                    <a:pt x="68819" y="277021"/>
                  </a:lnTo>
                  <a:cubicBezTo>
                    <a:pt x="30811" y="277021"/>
                    <a:pt x="0" y="246210"/>
                    <a:pt x="0" y="208202"/>
                  </a:cubicBezTo>
                  <a:lnTo>
                    <a:pt x="0" y="68819"/>
                  </a:lnTo>
                  <a:cubicBezTo>
                    <a:pt x="0" y="30811"/>
                    <a:pt x="30811" y="0"/>
                    <a:pt x="68819" y="0"/>
                  </a:cubicBezTo>
                  <a:close/>
                </a:path>
              </a:pathLst>
            </a:custGeom>
          </p:spPr>
        </p:sp>
        <p:sp>
          <p:nvSpPr>
            <p:cNvPr id="20" name="TextBox 20"/>
            <p:cNvSpPr txBox="1"/>
            <p:nvPr/>
          </p:nvSpPr>
          <p:spPr>
            <a:xfrm>
              <a:off x="0" y="-66675"/>
              <a:ext cx="325918" cy="3436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nton"/>
                  <a:ea typeface="Anton"/>
                  <a:cs typeface="Anton"/>
                  <a:sym typeface="Anton"/>
                </a:rPr>
                <a:t>07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474789" y="1899704"/>
            <a:ext cx="15784511" cy="7880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Write your content here</a:t>
            </a: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22" name="Freeform 11">
            <a:extLst>
              <a:ext uri="{FF2B5EF4-FFF2-40B4-BE49-F238E27FC236}">
                <a16:creationId xmlns:a16="http://schemas.microsoft.com/office/drawing/2014/main" id="{4BC1866E-9624-4793-9921-2568DF576EB1}"/>
              </a:ext>
            </a:extLst>
          </p:cNvPr>
          <p:cNvSpPr/>
          <p:nvPr/>
        </p:nvSpPr>
        <p:spPr>
          <a:xfrm>
            <a:off x="1453689" y="2628900"/>
            <a:ext cx="689769" cy="740691"/>
          </a:xfrm>
          <a:custGeom>
            <a:avLst/>
            <a:gdLst/>
            <a:ahLst/>
            <a:cxnLst/>
            <a:rect l="l" t="t" r="r" b="b"/>
            <a:pathLst>
              <a:path w="689769" h="740691">
                <a:moveTo>
                  <a:pt x="0" y="0"/>
                </a:moveTo>
                <a:lnTo>
                  <a:pt x="689769" y="0"/>
                </a:lnTo>
                <a:lnTo>
                  <a:pt x="689769" y="740691"/>
                </a:lnTo>
                <a:lnTo>
                  <a:pt x="0" y="7406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23" name="Freeform 12">
            <a:extLst>
              <a:ext uri="{FF2B5EF4-FFF2-40B4-BE49-F238E27FC236}">
                <a16:creationId xmlns:a16="http://schemas.microsoft.com/office/drawing/2014/main" id="{BB92F70E-AAE2-4100-8432-0E5D5D25AF60}"/>
              </a:ext>
            </a:extLst>
          </p:cNvPr>
          <p:cNvSpPr/>
          <p:nvPr/>
        </p:nvSpPr>
        <p:spPr>
          <a:xfrm>
            <a:off x="1453689" y="3368907"/>
            <a:ext cx="689769" cy="740691"/>
          </a:xfrm>
          <a:custGeom>
            <a:avLst/>
            <a:gdLst/>
            <a:ahLst/>
            <a:cxnLst/>
            <a:rect l="l" t="t" r="r" b="b"/>
            <a:pathLst>
              <a:path w="689769" h="740691">
                <a:moveTo>
                  <a:pt x="0" y="0"/>
                </a:moveTo>
                <a:lnTo>
                  <a:pt x="689769" y="0"/>
                </a:lnTo>
                <a:lnTo>
                  <a:pt x="689769" y="740692"/>
                </a:lnTo>
                <a:lnTo>
                  <a:pt x="0" y="7406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24" name="Freeform 13">
            <a:extLst>
              <a:ext uri="{FF2B5EF4-FFF2-40B4-BE49-F238E27FC236}">
                <a16:creationId xmlns:a16="http://schemas.microsoft.com/office/drawing/2014/main" id="{3E89462C-B80A-45B3-B050-6821F94BE46C}"/>
              </a:ext>
            </a:extLst>
          </p:cNvPr>
          <p:cNvSpPr/>
          <p:nvPr/>
        </p:nvSpPr>
        <p:spPr>
          <a:xfrm>
            <a:off x="1453689" y="4098009"/>
            <a:ext cx="689769" cy="740691"/>
          </a:xfrm>
          <a:custGeom>
            <a:avLst/>
            <a:gdLst/>
            <a:ahLst/>
            <a:cxnLst/>
            <a:rect l="l" t="t" r="r" b="b"/>
            <a:pathLst>
              <a:path w="689769" h="740691">
                <a:moveTo>
                  <a:pt x="0" y="0"/>
                </a:moveTo>
                <a:lnTo>
                  <a:pt x="689769" y="0"/>
                </a:lnTo>
                <a:lnTo>
                  <a:pt x="689769" y="740691"/>
                </a:lnTo>
                <a:lnTo>
                  <a:pt x="0" y="7406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25" name="TextBox 26">
            <a:extLst>
              <a:ext uri="{FF2B5EF4-FFF2-40B4-BE49-F238E27FC236}">
                <a16:creationId xmlns:a16="http://schemas.microsoft.com/office/drawing/2014/main" id="{94E01438-A399-4969-8D51-5177B816B038}"/>
              </a:ext>
            </a:extLst>
          </p:cNvPr>
          <p:cNvSpPr txBox="1"/>
          <p:nvPr/>
        </p:nvSpPr>
        <p:spPr>
          <a:xfrm>
            <a:off x="2481282" y="2809249"/>
            <a:ext cx="8716710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9"/>
              </a:lnSpc>
              <a:spcBef>
                <a:spcPct val="0"/>
              </a:spcBef>
            </a:pPr>
            <a:r>
              <a:rPr lang="en-MY" sz="2699" dirty="0">
                <a:solidFill>
                  <a:srgbClr val="000000"/>
                </a:solidFill>
                <a:latin typeface="Montserrat Bold"/>
              </a:rPr>
              <a:t>Is Your Idea Original?.</a:t>
            </a:r>
            <a:endParaRPr lang="en-US" sz="2699" dirty="0">
              <a:solidFill>
                <a:srgbClr val="000000"/>
              </a:solidFill>
              <a:latin typeface="Montserrat Bold"/>
            </a:endParaRPr>
          </a:p>
        </p:txBody>
      </p:sp>
      <p:sp>
        <p:nvSpPr>
          <p:cNvPr id="26" name="TextBox 27">
            <a:extLst>
              <a:ext uri="{FF2B5EF4-FFF2-40B4-BE49-F238E27FC236}">
                <a16:creationId xmlns:a16="http://schemas.microsoft.com/office/drawing/2014/main" id="{C33F537A-F7F4-482B-8C33-EED79102E8D1}"/>
              </a:ext>
            </a:extLst>
          </p:cNvPr>
          <p:cNvSpPr txBox="1"/>
          <p:nvPr/>
        </p:nvSpPr>
        <p:spPr>
          <a:xfrm>
            <a:off x="2481282" y="3543300"/>
            <a:ext cx="8716710" cy="415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MY" sz="2699" dirty="0">
                <a:solidFill>
                  <a:srgbClr val="000000"/>
                </a:solidFill>
                <a:latin typeface="Montserrat Bold"/>
              </a:rPr>
              <a:t>Is Your Idea Feasible?.</a:t>
            </a:r>
          </a:p>
        </p:txBody>
      </p:sp>
      <p:sp>
        <p:nvSpPr>
          <p:cNvPr id="27" name="TextBox 28">
            <a:extLst>
              <a:ext uri="{FF2B5EF4-FFF2-40B4-BE49-F238E27FC236}">
                <a16:creationId xmlns:a16="http://schemas.microsoft.com/office/drawing/2014/main" id="{00E11A35-ADE8-4195-901B-37521EBC8B13}"/>
              </a:ext>
            </a:extLst>
          </p:cNvPr>
          <p:cNvSpPr txBox="1"/>
          <p:nvPr/>
        </p:nvSpPr>
        <p:spPr>
          <a:xfrm>
            <a:off x="2481282" y="4305300"/>
            <a:ext cx="9313244" cy="4153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699" dirty="0">
                <a:solidFill>
                  <a:srgbClr val="000000"/>
                </a:solidFill>
                <a:latin typeface="Montserrat Bold"/>
              </a:rPr>
              <a:t>Does Your Idea Address an Issue or a Challenge?.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6E1013-F38F-4D46-985B-4F35FDF82E13}"/>
              </a:ext>
            </a:extLst>
          </p:cNvPr>
          <p:cNvSpPr txBox="1"/>
          <p:nvPr/>
        </p:nvSpPr>
        <p:spPr>
          <a:xfrm>
            <a:off x="2481282" y="5109130"/>
            <a:ext cx="8716710" cy="830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699" dirty="0">
                <a:solidFill>
                  <a:srgbClr val="000000"/>
                </a:solidFill>
                <a:latin typeface="Montserrat Bold"/>
              </a:rPr>
              <a:t>Does Your Idea Will Keep the World Moving Forward?.</a:t>
            </a:r>
          </a:p>
        </p:txBody>
      </p:sp>
      <p:sp>
        <p:nvSpPr>
          <p:cNvPr id="29" name="Freeform 13">
            <a:extLst>
              <a:ext uri="{FF2B5EF4-FFF2-40B4-BE49-F238E27FC236}">
                <a16:creationId xmlns:a16="http://schemas.microsoft.com/office/drawing/2014/main" id="{EBFBD1E7-F19C-45D5-A0A7-7E4146AC499D}"/>
              </a:ext>
            </a:extLst>
          </p:cNvPr>
          <p:cNvSpPr/>
          <p:nvPr/>
        </p:nvSpPr>
        <p:spPr>
          <a:xfrm>
            <a:off x="1449389" y="4936209"/>
            <a:ext cx="689769" cy="740691"/>
          </a:xfrm>
          <a:custGeom>
            <a:avLst/>
            <a:gdLst/>
            <a:ahLst/>
            <a:cxnLst/>
            <a:rect l="l" t="t" r="r" b="b"/>
            <a:pathLst>
              <a:path w="689769" h="740691">
                <a:moveTo>
                  <a:pt x="0" y="0"/>
                </a:moveTo>
                <a:lnTo>
                  <a:pt x="689769" y="0"/>
                </a:lnTo>
                <a:lnTo>
                  <a:pt x="689769" y="740691"/>
                </a:lnTo>
                <a:lnTo>
                  <a:pt x="0" y="7406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b="-1851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500493" y="-6164249"/>
            <a:ext cx="15521882" cy="10343879"/>
          </a:xfrm>
          <a:custGeom>
            <a:avLst/>
            <a:gdLst/>
            <a:ahLst/>
            <a:cxnLst/>
            <a:rect l="l" t="t" r="r" b="b"/>
            <a:pathLst>
              <a:path w="15521882" h="10343879">
                <a:moveTo>
                  <a:pt x="0" y="0"/>
                </a:moveTo>
                <a:lnTo>
                  <a:pt x="15521883" y="0"/>
                </a:lnTo>
                <a:lnTo>
                  <a:pt x="15521883" y="10343879"/>
                </a:lnTo>
                <a:lnTo>
                  <a:pt x="0" y="103438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584583" y="5868453"/>
            <a:ext cx="15521882" cy="10343879"/>
          </a:xfrm>
          <a:custGeom>
            <a:avLst/>
            <a:gdLst/>
            <a:ahLst/>
            <a:cxnLst/>
            <a:rect l="l" t="t" r="r" b="b"/>
            <a:pathLst>
              <a:path w="15521882" h="10343879">
                <a:moveTo>
                  <a:pt x="0" y="0"/>
                </a:moveTo>
                <a:lnTo>
                  <a:pt x="15521883" y="0"/>
                </a:lnTo>
                <a:lnTo>
                  <a:pt x="15521883" y="10343880"/>
                </a:lnTo>
                <a:lnTo>
                  <a:pt x="0" y="103438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-10800000">
            <a:off x="761066" y="9992078"/>
            <a:ext cx="16124436" cy="875593"/>
            <a:chOff x="0" y="0"/>
            <a:chExt cx="4246765" cy="23060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46765" cy="230609"/>
            </a:xfrm>
            <a:custGeom>
              <a:avLst/>
              <a:gdLst/>
              <a:ahLst/>
              <a:cxnLst/>
              <a:rect l="l" t="t" r="r" b="b"/>
              <a:pathLst>
                <a:path w="4246765" h="230609">
                  <a:moveTo>
                    <a:pt x="9123" y="0"/>
                  </a:moveTo>
                  <a:lnTo>
                    <a:pt x="4237642" y="0"/>
                  </a:lnTo>
                  <a:cubicBezTo>
                    <a:pt x="4240062" y="0"/>
                    <a:pt x="4242382" y="961"/>
                    <a:pt x="4244093" y="2672"/>
                  </a:cubicBezTo>
                  <a:cubicBezTo>
                    <a:pt x="4245804" y="4383"/>
                    <a:pt x="4246765" y="6703"/>
                    <a:pt x="4246765" y="9123"/>
                  </a:cubicBezTo>
                  <a:lnTo>
                    <a:pt x="4246765" y="221486"/>
                  </a:lnTo>
                  <a:cubicBezTo>
                    <a:pt x="4246765" y="223906"/>
                    <a:pt x="4245804" y="226226"/>
                    <a:pt x="4244093" y="227937"/>
                  </a:cubicBezTo>
                  <a:cubicBezTo>
                    <a:pt x="4242382" y="229648"/>
                    <a:pt x="4240062" y="230609"/>
                    <a:pt x="4237642" y="230609"/>
                  </a:cubicBezTo>
                  <a:lnTo>
                    <a:pt x="9123" y="230609"/>
                  </a:lnTo>
                  <a:cubicBezTo>
                    <a:pt x="6703" y="230609"/>
                    <a:pt x="4383" y="229648"/>
                    <a:pt x="2672" y="227937"/>
                  </a:cubicBezTo>
                  <a:cubicBezTo>
                    <a:pt x="961" y="226226"/>
                    <a:pt x="0" y="223906"/>
                    <a:pt x="0" y="221486"/>
                  </a:cubicBezTo>
                  <a:lnTo>
                    <a:pt x="0" y="9123"/>
                  </a:lnTo>
                  <a:cubicBezTo>
                    <a:pt x="0" y="6703"/>
                    <a:pt x="961" y="4383"/>
                    <a:pt x="2672" y="2672"/>
                  </a:cubicBezTo>
                  <a:cubicBezTo>
                    <a:pt x="4383" y="961"/>
                    <a:pt x="6703" y="0"/>
                    <a:pt x="912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C0203">
                    <a:alpha val="100000"/>
                  </a:srgbClr>
                </a:gs>
                <a:gs pos="100000">
                  <a:srgbClr val="8C1702">
                    <a:alpha val="0"/>
                  </a:srgbClr>
                </a:gs>
              </a:gsLst>
              <a:lin ang="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246765" cy="287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9525" y="0"/>
            <a:ext cx="1038225" cy="10287000"/>
          </a:xfrm>
          <a:custGeom>
            <a:avLst/>
            <a:gdLst/>
            <a:ahLst/>
            <a:cxnLst/>
            <a:rect l="l" t="t" r="r" b="b"/>
            <a:pathLst>
              <a:path w="1038225" h="10287000">
                <a:moveTo>
                  <a:pt x="1038225" y="0"/>
                </a:moveTo>
                <a:lnTo>
                  <a:pt x="0" y="0"/>
                </a:lnTo>
                <a:lnTo>
                  <a:pt x="0" y="10287000"/>
                </a:lnTo>
                <a:lnTo>
                  <a:pt x="1038225" y="10287000"/>
                </a:lnTo>
                <a:lnTo>
                  <a:pt x="1038225" y="0"/>
                </a:lnTo>
                <a:close/>
              </a:path>
            </a:pathLst>
          </a:custGeom>
          <a:blipFill>
            <a:blip r:embed="rId4"/>
            <a:stretch>
              <a:fillRect l="-1335471" t="-14408" r="-1183315" b="-149895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3945343" y="115793"/>
            <a:ext cx="4238107" cy="1509942"/>
            <a:chOff x="0" y="0"/>
            <a:chExt cx="5650809" cy="2013256"/>
          </a:xfrm>
        </p:grpSpPr>
        <p:sp>
          <p:nvSpPr>
            <p:cNvPr id="10" name="Freeform 10"/>
            <p:cNvSpPr/>
            <p:nvPr/>
          </p:nvSpPr>
          <p:spPr>
            <a:xfrm>
              <a:off x="324587" y="0"/>
              <a:ext cx="5326222" cy="1486401"/>
            </a:xfrm>
            <a:custGeom>
              <a:avLst/>
              <a:gdLst/>
              <a:ahLst/>
              <a:cxnLst/>
              <a:rect l="l" t="t" r="r" b="b"/>
              <a:pathLst>
                <a:path w="5326222" h="1486401">
                  <a:moveTo>
                    <a:pt x="0" y="0"/>
                  </a:moveTo>
                  <a:lnTo>
                    <a:pt x="5326222" y="0"/>
                  </a:lnTo>
                  <a:lnTo>
                    <a:pt x="5326222" y="1486401"/>
                  </a:lnTo>
                  <a:lnTo>
                    <a:pt x="0" y="1486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770" t="-121097" r="-55457" b="-187646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3586764" y="977305"/>
              <a:ext cx="1971855" cy="1035952"/>
            </a:xfrm>
            <a:custGeom>
              <a:avLst/>
              <a:gdLst/>
              <a:ahLst/>
              <a:cxnLst/>
              <a:rect l="l" t="t" r="r" b="b"/>
              <a:pathLst>
                <a:path w="1971855" h="1035952">
                  <a:moveTo>
                    <a:pt x="0" y="0"/>
                  </a:moveTo>
                  <a:lnTo>
                    <a:pt x="1971854" y="0"/>
                  </a:lnTo>
                  <a:lnTo>
                    <a:pt x="1971854" y="1035951"/>
                  </a:lnTo>
                  <a:lnTo>
                    <a:pt x="0" y="10359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97619" t="-121097" r="-5902" b="-187646"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1249145"/>
              <a:ext cx="3722504" cy="5215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40"/>
                </a:lnSpc>
              </a:pPr>
              <a:r>
                <a:rPr lang="en-US" sz="1583" spc="39">
                  <a:solidFill>
                    <a:srgbClr val="FCBD10"/>
                  </a:solidFill>
                  <a:latin typeface="League Gothic"/>
                  <a:ea typeface="League Gothic"/>
                  <a:cs typeface="League Gothic"/>
                  <a:sym typeface="League Gothic"/>
                </a:rPr>
                <a:t>International Innovation and Invention Competition Through Exhibition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474789" y="515733"/>
            <a:ext cx="9602687" cy="862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700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PRODUCT PICTURE</a:t>
            </a:r>
          </a:p>
        </p:txBody>
      </p:sp>
      <p:sp>
        <p:nvSpPr>
          <p:cNvPr id="14" name="TextBox 14"/>
          <p:cNvSpPr txBox="1"/>
          <p:nvPr/>
        </p:nvSpPr>
        <p:spPr>
          <a:xfrm rot="-5400000">
            <a:off x="-2727840" y="7198618"/>
            <a:ext cx="6503429" cy="465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5"/>
              </a:lnSpc>
            </a:pPr>
            <a:r>
              <a:rPr lang="en-US" sz="3500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INNOVATION PROJECT</a:t>
            </a:r>
          </a:p>
        </p:txBody>
      </p:sp>
      <p:grpSp>
        <p:nvGrpSpPr>
          <p:cNvPr id="15" name="Group 15"/>
          <p:cNvGrpSpPr/>
          <p:nvPr/>
        </p:nvGrpSpPr>
        <p:grpSpPr>
          <a:xfrm rot="-10800000">
            <a:off x="16659695" y="9274056"/>
            <a:ext cx="3371660" cy="1031994"/>
            <a:chOff x="0" y="0"/>
            <a:chExt cx="1007391" cy="30834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07391" cy="308341"/>
            </a:xfrm>
            <a:custGeom>
              <a:avLst/>
              <a:gdLst/>
              <a:ahLst/>
              <a:cxnLst/>
              <a:rect l="l" t="t" r="r" b="b"/>
              <a:pathLst>
                <a:path w="1007391" h="308341">
                  <a:moveTo>
                    <a:pt x="1007391" y="0"/>
                  </a:moveTo>
                  <a:lnTo>
                    <a:pt x="1007391" y="194041"/>
                  </a:lnTo>
                  <a:lnTo>
                    <a:pt x="503696" y="308341"/>
                  </a:lnTo>
                  <a:lnTo>
                    <a:pt x="0" y="194041"/>
                  </a:lnTo>
                  <a:lnTo>
                    <a:pt x="0" y="0"/>
                  </a:lnTo>
                  <a:lnTo>
                    <a:pt x="1007391" y="0"/>
                  </a:lnTo>
                  <a:close/>
                </a:path>
              </a:pathLst>
            </a:custGeom>
            <a:solidFill>
              <a:srgbClr val="D355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1007391" cy="251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6885501" y="9393095"/>
            <a:ext cx="1237468" cy="1051814"/>
            <a:chOff x="0" y="0"/>
            <a:chExt cx="325918" cy="27702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25918" cy="277021"/>
            </a:xfrm>
            <a:custGeom>
              <a:avLst/>
              <a:gdLst/>
              <a:ahLst/>
              <a:cxnLst/>
              <a:rect l="l" t="t" r="r" b="b"/>
              <a:pathLst>
                <a:path w="325918" h="277021">
                  <a:moveTo>
                    <a:pt x="68819" y="0"/>
                  </a:moveTo>
                  <a:lnTo>
                    <a:pt x="257099" y="0"/>
                  </a:lnTo>
                  <a:cubicBezTo>
                    <a:pt x="295106" y="0"/>
                    <a:pt x="325918" y="30811"/>
                    <a:pt x="325918" y="68819"/>
                  </a:cubicBezTo>
                  <a:lnTo>
                    <a:pt x="325918" y="208202"/>
                  </a:lnTo>
                  <a:cubicBezTo>
                    <a:pt x="325918" y="246210"/>
                    <a:pt x="295106" y="277021"/>
                    <a:pt x="257099" y="277021"/>
                  </a:cubicBezTo>
                  <a:lnTo>
                    <a:pt x="68819" y="277021"/>
                  </a:lnTo>
                  <a:cubicBezTo>
                    <a:pt x="30811" y="277021"/>
                    <a:pt x="0" y="246210"/>
                    <a:pt x="0" y="208202"/>
                  </a:cubicBezTo>
                  <a:lnTo>
                    <a:pt x="0" y="68819"/>
                  </a:lnTo>
                  <a:cubicBezTo>
                    <a:pt x="0" y="30811"/>
                    <a:pt x="30811" y="0"/>
                    <a:pt x="68819" y="0"/>
                  </a:cubicBezTo>
                  <a:close/>
                </a:path>
              </a:pathLst>
            </a:custGeom>
          </p:spPr>
        </p:sp>
        <p:sp>
          <p:nvSpPr>
            <p:cNvPr id="20" name="TextBox 20"/>
            <p:cNvSpPr txBox="1"/>
            <p:nvPr/>
          </p:nvSpPr>
          <p:spPr>
            <a:xfrm>
              <a:off x="0" y="-66675"/>
              <a:ext cx="325918" cy="3436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nton"/>
                  <a:ea typeface="Anton"/>
                  <a:cs typeface="Anton"/>
                  <a:sym typeface="Anton"/>
                </a:rPr>
                <a:t>08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474789" y="1899704"/>
            <a:ext cx="15784511" cy="7880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Write your content here</a:t>
            </a:r>
          </a:p>
          <a:p>
            <a:pPr algn="l">
              <a:lnSpc>
                <a:spcPts val="3500"/>
              </a:lnSpc>
            </a:pPr>
            <a:endParaRPr lang="en-US" sz="2500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22" name="Freeform 11">
            <a:extLst>
              <a:ext uri="{FF2B5EF4-FFF2-40B4-BE49-F238E27FC236}">
                <a16:creationId xmlns:a16="http://schemas.microsoft.com/office/drawing/2014/main" id="{D6B344B8-AD47-4C50-9502-B6FAED015055}"/>
              </a:ext>
            </a:extLst>
          </p:cNvPr>
          <p:cNvSpPr/>
          <p:nvPr/>
        </p:nvSpPr>
        <p:spPr>
          <a:xfrm>
            <a:off x="1333173" y="2579184"/>
            <a:ext cx="689769" cy="740691"/>
          </a:xfrm>
          <a:custGeom>
            <a:avLst/>
            <a:gdLst/>
            <a:ahLst/>
            <a:cxnLst/>
            <a:rect l="l" t="t" r="r" b="b"/>
            <a:pathLst>
              <a:path w="689769" h="740691">
                <a:moveTo>
                  <a:pt x="0" y="0"/>
                </a:moveTo>
                <a:lnTo>
                  <a:pt x="689769" y="0"/>
                </a:lnTo>
                <a:lnTo>
                  <a:pt x="689769" y="740691"/>
                </a:lnTo>
                <a:lnTo>
                  <a:pt x="0" y="7406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269DB288-9A91-4DE1-993A-F0FF93C05558}"/>
              </a:ext>
            </a:extLst>
          </p:cNvPr>
          <p:cNvSpPr txBox="1"/>
          <p:nvPr/>
        </p:nvSpPr>
        <p:spPr>
          <a:xfrm>
            <a:off x="2209800" y="2812512"/>
            <a:ext cx="8716710" cy="344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699"/>
              </a:lnSpc>
              <a:spcBef>
                <a:spcPct val="0"/>
              </a:spcBef>
            </a:pPr>
            <a:r>
              <a:rPr lang="en-US" sz="2699" dirty="0">
                <a:solidFill>
                  <a:srgbClr val="000000"/>
                </a:solidFill>
                <a:latin typeface="Montserrat Bold"/>
              </a:rPr>
              <a:t>Product Innovation (Pictures &amp; Video)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367</Words>
  <Application>Microsoft Office PowerPoint</Application>
  <PresentationFormat>Custom</PresentationFormat>
  <Paragraphs>213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Garet</vt:lpstr>
      <vt:lpstr>Calibri</vt:lpstr>
      <vt:lpstr>Anton</vt:lpstr>
      <vt:lpstr>Garet Bold</vt:lpstr>
      <vt:lpstr>League Gothic</vt:lpstr>
      <vt:lpstr>Helvetica World</vt:lpstr>
      <vt:lpstr>Arial</vt:lpstr>
      <vt:lpstr>Montserrat Bold</vt:lpstr>
      <vt:lpstr>Agrandir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iCompex2026 Innovation Project Slide</dc:title>
  <cp:lastModifiedBy>LAPTOP_MBAS</cp:lastModifiedBy>
  <cp:revision>2</cp:revision>
  <dcterms:created xsi:type="dcterms:W3CDTF">2006-08-16T00:00:00Z</dcterms:created>
  <dcterms:modified xsi:type="dcterms:W3CDTF">2026-02-16T04:24:20Z</dcterms:modified>
  <dc:identifier>DAHBFZuqKZo</dc:identifier>
</cp:coreProperties>
</file>